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5" r:id="rId4"/>
    <p:sldId id="262" r:id="rId5"/>
    <p:sldId id="264" r:id="rId6"/>
    <p:sldId id="263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F135-21D3-4EA9-8A39-333DB5DDB55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1B1AFF-56E8-4CD7-9238-3008C2D368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F135-21D3-4EA9-8A39-333DB5DDB55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1AFF-56E8-4CD7-9238-3008C2D36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F135-21D3-4EA9-8A39-333DB5DDB55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1AFF-56E8-4CD7-9238-3008C2D36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4FF135-21D3-4EA9-8A39-333DB5DDB55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41B1AFF-56E8-4CD7-9238-3008C2D368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F135-21D3-4EA9-8A39-333DB5DDB55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1AFF-56E8-4CD7-9238-3008C2D368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F135-21D3-4EA9-8A39-333DB5DDB55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1AFF-56E8-4CD7-9238-3008C2D368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1AFF-56E8-4CD7-9238-3008C2D368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F135-21D3-4EA9-8A39-333DB5DDB55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F135-21D3-4EA9-8A39-333DB5DDB55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1AFF-56E8-4CD7-9238-3008C2D368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F135-21D3-4EA9-8A39-333DB5DDB55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1AFF-56E8-4CD7-9238-3008C2D36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4FF135-21D3-4EA9-8A39-333DB5DDB55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41B1AFF-56E8-4CD7-9238-3008C2D368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FF135-21D3-4EA9-8A39-333DB5DDB55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1B1AFF-56E8-4CD7-9238-3008C2D368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14FF135-21D3-4EA9-8A39-333DB5DDB55A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41B1AFF-56E8-4CD7-9238-3008C2D368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 Ashley Hanby and Jennifer Morgan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38400"/>
            <a:ext cx="8305800" cy="976532"/>
          </a:xfrm>
        </p:spPr>
        <p:txBody>
          <a:bodyPr/>
          <a:lstStyle/>
          <a:p>
            <a:r>
              <a:rPr lang="en-US" dirty="0" smtClean="0"/>
              <a:t>Chậteau de Valençay</a:t>
            </a:r>
            <a:endParaRPr lang="en-US" dirty="0"/>
          </a:p>
        </p:txBody>
      </p:sp>
      <p:pic>
        <p:nvPicPr>
          <p:cNvPr id="4" name="Content Placeholder 3" descr="pret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457200"/>
            <a:ext cx="2514600" cy="18192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458200" cy="3081996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Le Château de Valençay était construit dans 1540 par </a:t>
            </a:r>
            <a:r>
              <a:rPr lang="en-US" b="1" dirty="0" smtClean="0"/>
              <a:t>Jacuqes d’Estampes à parader son argent.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 Charles Maurice de Talleyrand acheté château. Après le sien le mort qu’il a été enterré dans un petit chapelle dans le parc.</a:t>
            </a:r>
            <a:endParaRPr lang="en-US" b="1" dirty="0" smtClean="0"/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The castle was originally built in the 19</a:t>
            </a:r>
            <a:r>
              <a:rPr lang="en-US" baseline="30000" dirty="0" smtClean="0"/>
              <a:t>th</a:t>
            </a:r>
            <a:r>
              <a:rPr lang="en-US" dirty="0" smtClean="0"/>
              <a:t> century on a smaller scale but was rebuilt in the beginning half of the 16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8305800" cy="900332"/>
          </a:xfrm>
        </p:spPr>
        <p:txBody>
          <a:bodyPr/>
          <a:lstStyle/>
          <a:p>
            <a:r>
              <a:rPr lang="en-US" dirty="0" smtClean="0"/>
              <a:t>History of the building </a:t>
            </a:r>
            <a:endParaRPr lang="en-US" dirty="0"/>
          </a:p>
        </p:txBody>
      </p:sp>
      <p:pic>
        <p:nvPicPr>
          <p:cNvPr id="5" name="Picture 4" descr="picture of cast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533400"/>
            <a:ext cx="29718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french dud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457200"/>
            <a:ext cx="1371600" cy="20611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777196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The duke of the Valencay spare the chấteau during the second war for German occupation.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The renaissance style was very fashionable at the time.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The audio-guide when visiting is spoken in different 6 different languages.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2286000"/>
            <a:ext cx="8305800" cy="1128932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More facts</a:t>
            </a:r>
            <a:endParaRPr lang="en-US" dirty="0"/>
          </a:p>
        </p:txBody>
      </p:sp>
      <p:pic>
        <p:nvPicPr>
          <p:cNvPr id="4" name="Picture 3" descr="castle french thing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381000"/>
            <a:ext cx="3352800" cy="22352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243796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Inside is furnished creatively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Embroidered chairs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Valuable chandeliers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Ornate tables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Chinese vases with Egyptian style thrown in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2590800"/>
            <a:ext cx="8305800" cy="824132"/>
          </a:xfrm>
        </p:spPr>
        <p:txBody>
          <a:bodyPr/>
          <a:lstStyle/>
          <a:p>
            <a:r>
              <a:rPr lang="en-US" dirty="0" smtClean="0"/>
              <a:t>Inside of the Château</a:t>
            </a:r>
            <a:endParaRPr lang="en-US" dirty="0"/>
          </a:p>
        </p:txBody>
      </p:sp>
      <p:pic>
        <p:nvPicPr>
          <p:cNvPr id="4" name="Picture 3" descr="w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"/>
            <a:ext cx="2758190" cy="1828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insid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304800"/>
            <a:ext cx="2667000" cy="2000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6" name="AutoShape 2" descr="data:image/jpeg;base64,/9j/4AAQSkZJRgABAQAAAQABAAD/2wCEAAkGBhQSERUUExQWFRUVGBgWGBcYGBcYHRocHh0aHB0cGh4ZHCYgGBokHBoaIS8gIycpLCwsGB4xNTAqNSYsLCkBCQoKDgwOGg8PGiwkHyQsLCwsLCwsKSksLCwsKSwsLCwsLCwsLCwsLCksLCwsLCwpLCwsKSksLCwsLCksLCwsLP/AABEIAKkBKgMBIgACEQEDEQH/xAAcAAACAwEBAQEAAAAAAAAAAAAFBgIDBAcBAAj/xABKEAACAQIDBAYFCgMGBQMFAAABAhEAAwQSIQUxQVEGImFxgZETMqGxwQcjQlJicoKy0fAUM+Ekc5KiwvE0Q4OjsxUWkxdTVGN0/8QAGQEAAwEBAQAAAAAAAAAAAAAAAQIDBAAF/8QAKBEAAgICAgEEAgIDAQAAAAAAAAECEQMhEjFBBBNRYRQiMpFCgbFx/9oADAMBAAIRAxEAPwBh2/8AKZdzPasoLeWVLk5m0MSvAad++kFL7PddnJZmIYsd5MGSeZ3a0Q26kYm72mfPWhuG/mHuHvrA232UQVtblkCCoO4fEVe0SI7JJC/pVCeqn3T7GNfO2o7xHnSHNjF0WGYW1ETrpu3EjfT9gbOUAE7xzB40gdDQQ6ncMzjhzNdAwtvNlM6Be7j3a/0q2NAkV4OxF5Bppnf/ABM5+ArJh7OUkHgX8B6V49hFbdkW5uluSKvsB/1NXmLT51vH3qa0doQtUVICorUxU6FPYrwipVFjXM4GbfH9nu/cNI2OX1f+r/47v6U9bc1w97+7f8ppHx+5fvXB5peqb6Y0Qr0JOt3+8tn89M9u6rquVgwmNCD9EgilXoTqbw+1Z9rMPjTDsbZX8NaKAyGuNcncZaTzoK6Q1FGwxl2faA3hbJ82VvdRnbjxZad3o7p/ymsGyLGbAooMfN2j27h+lbNviLZHNLm/ty+zWqroPkqsnS2OGY/5UH6Uk9MD88/ZbHtfN/qp4tWYuqu+PSvERxC0idJFDXruoHVUcohU5btZoeDvIu4XBi4wU7jH5gD7CaLY3oZcSyzMsZSsiRIzFQPDUjnWGyMhkOk/i7Oyt+H2u/ovXUgD6zZdOO7hPKs+TlytGiDjxoqtnr/hWiPydr/bV7n/ACmhdv1/wrRfoQhTFKwGf1uqsT6p+sQK0YyEhi6bW/nkP2VHtal3CsPSWdJ1tjlvBB3dvvpl6U3mZkJs3F1AlvR6790OaVkkXLH3re+dYeIHn+5p8y0JHsI4N8qWQJiTr755k0rues/f8aZcKvUsy30zIGh3n40sH1n7/jUK/VjMpwj6N3fFaDvaWXYycoBy8pE+J0ozgRv/AHxWhmKTr3h9lT8PiaWQSoPO62T5171xqEC9pBrVk0T7g95rxk0Pd8VpL3R1lC+kbXTXiYqwW3+svnV9tOon3T+Y1Zbt6/vtrrYLK9ngMeuTlJAY8hmWT5Guz7ExFoIFQrKrbQ5WDwPog/rA3k1xmynV/EBWzC4+5ZcG25XcYBMGPrDc3jXK4ytDaqmdO6cbX9Hhjl+myrMaa5iRr932iucDFd1Q2n0ju4jqPlhY0AG8AiRpoN5jtrKza1VN5Nsa+KpM19NrOXFafSUHn2fCl60Yud4+Ipm6eNN5G7GU+DE+5hS7i8G9v0dxgQrTvBEaSJ7xqKVE0jch6q97D2z8asIiJqm2/VB+03uU1K5cnXTypZKgeRk6MatA3+lYRO/ca6BhwVWCdcp3xvE8uFc96Kuf4gHSBc3jtHGnm5d6uadFDA+ZAHaKtDR0jf0fSFbvyz93T4V5tAfOeB/01Z0dtxYU780t5mo7QUZx3H3CtC/iKKd030H85+Wjz7waAbS6U4u08C4xETJyHiBxTtp02lb6vjSH0htQ5+6/vWpI5HydOMbwef8Apof9Fbtm9MsU1xVuOIJWfm0GhPdQ/ErNy5v9duP2jVIEXVjiEP8Anf8ASpqdugqhs2ptzNdOHWS7gwBG7KR2d/hVXSXY5tpaYKQkop36NkcEnUwDPwpa2k72tsoRALKIzTlkSpmO4+Yp26UbXuthlV7Pog11E1dWnUGVy8J49lK2raZRR1oDdArktd/6J8n/AK073F0X7wrn3yfP1rv3EPky10S6NB95fzAU+NfqTZh2Npgx/dW/yA1Z0lbd91h3y1saVm2U8YM9iR5Kw+FbNvqCEPGQP8VyyKp/iHyU4a7N65oeraJHbmdzHkBSJtvW7ePbc9jAfCnXBOMl1zGotJr2qpI1+/7aSMWZznmrHz1pfAfIEddDQlR1f3yoxiU0NCMMvUH74Vwwx2PW/Avwo70C/wCLT8Y/ymgOHbr/AIFpg6Bj+1r+P8powFkN/Sy3ItffHuNJ9ogXrY00ukeV1d/bTx0kWVtf3g/K1IOIMXxPC+ez/njz3eFPl6Ej2Fdj/wAu1xOdwT3M36Un3h1n7/iabNkrC2xui7d00+s/vpWxSwT974mo/wCI7M+B/T3rQrFHrXvuIPb/AEorgj8PetDLw617/pj2muoDLj9H7i+6vo6p7viKtYbvup+UV6R1T3fEVKtip7Ir6qfd/wBTVbbHuPuNeEaJ934mrUHuPuopWBvZSq6DvFWMssK9tjRfvVNx16fjse9g4IcxJ4zFXOdT31C2et4/GpNvNPjVWM2GflGw4GUidGjzUfEGlDaG1HeyqsHhiFkuCJUakCJ14ST9KKd+nTh7TGQIOYSYJgjdO/Q8O2lK4gOAzayBMSY6rkaDhoBWeKtJnLVk8G02hu0I8ZUfpV7VlwQAtJl65KqxG7Lod5+FaTdYxNvQfa/rTSVgoMdHLpFxvv241jfA0px2rdNuwwJ3wNY5kmCK55sjEMtwkgiDbOmoAB7+ynjFuMTcsIhkNdE7wQurGQfsgmnitUdLsctn7QsoEsG7b9KFUG3nXNMA+rM1DaPrjx/L/Slfpd0da/tHDkXMgdCpIAlSkt4yHGnZWzZWFu2s1u85uMrwGJJlSmkTrG+tQtGvHDqeIpE6VCHXtzj2KfhT7ifUNI3S4dZPvH8p/SonRM13V3+9PmAfjWfEaOp+yPY71pO8/gP/AG0NZcdvX7p9/wDWoR/kBdhrpbiLBuqriWfMqjSSD6w8dPKpbT2AbFqz82yTcsKxZsxz+kGb6TQJJPLU8TXOdsdJ7l/E3btoAojMEYvkKqOIgg6gFjHOsrdOMSVAZiyiCA1y8QCNQQDcgEaQeFPLs1QxtxuzoXQBuvd/uAf81v8AWum4gafjH5xX5gs9KsRJZLjWwREJoI5a6kaDQk1J+mGMj/ir3+M00bSoV4b3Z+iNmIThro4fOL3w94aVdthvm7caR6Ntx3C5YPnANfnC10qxYH/E3h+M9/xqz/3fi/8A8m94uaNtB9r7O8pdK4QnmzLxPqJk396jzpXvr633T7qUuhuKxeJcvdv3fQWiMwLRmdpIQSI1jM3YPtCm2/cENG8gicwMTpuCihYjjTBOJTTw+IoPg16go9/DHi06co5dtCUsFQF3fvtoo4KYY9f8A99MfQMf2ofj/KaV8M3X/ABTR0LuKmJUswA62pIHA0YCSHnbgkW/7we5q5ptm5lxDdmIneP/ALqnw01k866NtHbGGIE3rUqZA9Iu/Xkdd9c52qouX3IYGXVpB01Ns84iR7Kpk6FXYSwd0F0A1PpLwB8Tzpcxb6nvPvpnwFiWGpAW7egAa+swpIxGMChmb1d5Pd/vUK0ORfaVuyha42XdA3ljyUDUn3caXn6Rl7jBLRh8p6xAPVJ5SOND8Tde7ckqSxHVXflHAfveRPKL9lbOZL03IOZshAiQ0GOyBXSlUW14KRxxckpDithxbV7ihCwGVQQ0gACZB6ukbxxqt7g3TqYgc+6ihwly4qpcKCFJs7lJGVCVfL+Jsx04TIIoDZQviETjpA1Pb4zUo5H7Sm+xXhTyuK6NpugZBIkqIE6njpVs7+41h6VYJUsWrrAWsS5jIYXMCTrl0hQBy3trVGM2p6LDq0DMywNIn7UTyg+I51THPk+hMmHhuzd/GIirnYDUmOMdgGp8qtsYgXCHWSh3EqwB07QKWE2QzILl12BeSEGp725n3dm6mbBWcuHw1ssT1PSaECCZ00jT9KaUmpRS8/8AAKCabZTaMuRyMe2vjX2EX5xp+sa9y1SC7OCm1dnL/Cm6zFmIPHdp28ZFBsOouYUogOq3QBxnU+8igd/a11bYthzBksJ0kk75G+I1njWWzta7bXKpgamMoPrCDvHEAeVZodFnjaDeCLQwZYYZQQPsnLzOpEExprWxlaPV/wAtKmA2y9hciBCOGZQ0TvgndVi9Ij9K2p7iR+tNwYOA4bNxIDxJD5CWBgKACIjjOpnwp92FgvR4y0QshlfjOXQ6iJngOG/z5LsnHK10wAoyR6wIBYiJ0ECQB3xzrrGzMYoxFguQAQUk6atAA8WgeNUxquxJqgb00x1yzigUnqX7bkg69fKp4/VKD8IohsHGNed2udZlZCCSJEoUI0PZ7a2bY2XYv37pac1t7KMAdIiy+umhhjuPAVp2rs21YuKEAX0xAgniCScs9nAdtd7cou7DyTVHvpS1o5hBlh4BiAfEa0ndMB6h+2PytTeEi0R2GlLph6g7GU+8UUSRgDflt/8AjSgnTLaHorKx6z50H/b/AF9tF0Oi9qJ7o+Fc96QbT/iMQYMonVXlpMn3nxFSWnY0I8pUYC2S2FGrNqf32moXrUadgIPYQCPfUy6zMmrmEqpB4FfIn4EUE6VnqcPAKttCxXwNav4Also3n1QOJ+r3ngOJ03kVmdSvCrpp7RnlFrTJZq37D2PcxV9LNv1nO87lUas7fZUa+zjQwCu7/J90Q/gbNtrgHp8SCbgO9FEFbYPAgSW5tA+jr1E5TpHtvAphlTD2QMtoESQDmbRWZt4JLKzfiA4CvnZiCDlgg7lUcDyFe3r+fEOYiWOngBHsqx7Zg6cDvI5HkZ9lSk9k4gp7Ef7CgeHEqCee/wA6Y2ttxiOyaA4ReqvnRQzJYO0FcwBqonz176e+gz/PEHXMDv4QBSPY9c/dHvp56DofTifqt7gKpDTJSG7aqR6ONJeNNPotXN+knVxh+0FIHaGZfPQV0/G2ZymYytmPkR8a4f016alMfdRbZi0fRZmJgt6xjgok7uMTxqk+hUMuFcvdCk6Z3cgcAWLannqo17SJrmvSjGxFtYJJzEePVGnNtfwim3BdLsOq+kNwZVzkoT85wgAceQjTupCwWbEXy53ST5bh3AaVG6RSK3sJ7Dw8K1xhLkjXs7PKO4dtTsnM8jSLpbfyA3f4qse6FtORplCx7YqGwct0qp0PpiRBIM7tSpEet/lpppLC0dBv3Uxg2ntQLiSUykqVCrE+qqwdRB9u7lvC3NpMbmdAwYb2nUjWe49u+iG2YfDLfGUOl3JmUvDJuU9b1mjUsNN450H9JuCiWbQAakzurJl5QSi+qNGKEG+S7C/SZRi7+HCHPCgZCDq+kmeUAT92h20bLteb0qxcQdWzEZuIKkjVTvHPd2U59FdnKiyJe6eq7qpYWxxRCBE824nTcNR3yibWsXFw4w8elBDKzSCtsdVmMaZGKwQY1UEA0uJv5Dkim+hfW7kz+kzNcVSWIylFBB6qw06EEExvnhW62xY27Ntma6bYCABiwygCZyxEnhO40NvXXxNxsvV9M4t6qsZI3jqyCesd/Gi/QzGW1xbYi/dKFbQSzkQTLETMKRoAdTr1t+k1s92Kf2ZnidGhsAbFzIzFnAzMSGXUg6ANBgaanfVS7hW3bOOS7iLj28+TKFGeMxhYkx2/CsQNVgkLIUEQs0ak6k79w1JMAmAK1DDeltgIhD6lUDMSRm10bf606R3GaF3Nm4n0jKUdgrFcwtmDBjMsru0mi2z2YKUVQrAHXmBMrqp4TupIRSVMpkyNvR5e2WrYf0gz/N7yVQBgSNxHqwJMEsTru4jV2VdNk3hbb0KmGuR1Qe0/HdqOYp26I4XMjsgCkqLa67wCxIMRBIY6iDDbgBT3gcLYtoFBS2gBm1oNdJEbmBjtEEitMsSqyazVo5TsZ4KBHYKFDxlmSTLGBOkGO4TpuDLsvGO120qXFKK2ZS2jwYyjVQDDaAggxlkc9O0tkWYPo7IUgkg28wG+YhRljsFD8Ngrqm26WjnzazpqTq3ra6cNBovbUop3TOc72btrW8T6W/eTEFfT2/nLQjVrVsCCwYjVQddDPCp7O2hfx17CXWvJlsqLj5swJMkDLvklGMkRyo6+xr15lMi2yr1bhLkK0bxAGYjQeHKsrbIxiYl3GJw91SqrmdHLCIO7PMgj20JKW+Jya8jNn6h7jSp0t/lH8B/zijWoyK7Fi2hKqQohSxIGg+juob0ww6phmnOWIMeqACrLv3yJ7eBpOLEQh9Ituejw8DR2X0amd+rEnsMNHlSWFyIAN5391bNtY70t/wCzaBURxMkknnvjuC0Ju3Mxkjfu7qRxvRqxfquRrV+33fEVettTbP2XB/xAj3qPOhiePtrbgDIurztkjjqhD+4HzocDSsl+D421jf7f1FbRjlbS+vpfthglzxaCtz8ak/aFC89eh6Ti0O5Rl4HLoSNnWsUt67fPUE20uWysXJEMxUshC6kdYawY0rrWG21hrr2PR4m24U3ZIdTAO6Y76/O6sKnA5ecVzm0K8EZ7s7Qtr586QpY6wY1E+NEGRIMMSYaIAA0VjzPLsrh1rFMvqll+6xX3Vtt9IMQu6/fH/Vc+80jnZy9Kl0zqt2xHL9xQHAW4RTShb6XYsf8APY94RvzKauTpdiBp83/8Vr/SBXKdHfit9MZbbfOH7vxrovQy386TyX4LXG7XSi5MlLRMR6rj3XKcehvTDG3b4t4ezadiNSQ4VF+s5zHKNO87hNPDKnJJEsnpZRi22jsN8nQDifgTXL+lmyrX8bctuilcVYDkEfTtt6NiOTFGt6jX5vsrp6KYUkiRvgRJiDAJMCuXfKRjRbx2GedLWQP2Jda4jz3Bp/DWnJuLMeN1IRsT8nSZ4W7cCywIKhoA5NIkeFQwOHW0gC8d556Dy305bdLJDbokEdvD3EfhFc7xO1WQARIyyfMr8KyxlzVmhwp0axcU23VjE5eB4eEVLYVlLVxnBzBQzk7o0nhw09tAm2mp3pvPbp+9KY9j4rDrZe8SYVCHXIT1i0LGokEsvHSDodAeyyfGkCEN2zTiMabyi362YSQI1OuZgPA9m8zrQrAK6XgtvNLdVSUmQ2hy6ROsSCD51O7t70WIRhczhQ2UsrICGZwSTbKkSZMeER1as6PdJfQXVdCpKqR1pIBGuYCNMokgDlxAiuyXNKww/W6H3bW2xgUtYRRDIk3GBnrNvEKfqjTePVncQUTaK+kZmQKMxEjrSQoABMyCZ7fgBj2vtBMTca4pU3GgsQ7MW01LEqvWgAV7s5bTlVbEuhJA0t6CTAljfAA7TTSUewRckwjggVZTBhZaJ3lUuERy4VVgQ6AAWyBkUNBGugMQOTe6mbD9ELanq4+2/VdNxuRmRkkZGbUZppcxeHvW7jIpZwrFQ2UDNB3wRInkaSGNNhlkZrw90EMRI03HfwqfpqwYe8/WUkaEg7jr3irC1bIaWyD27GfC4F3tzibllLsmRbIiOHrSZqtejdr0mf0rTEdVXPtgCiiWTMJAg693ECrhbK6sQq6zO72/vStqxryzNyfwYdl7FtWZCC42ZpOixPLeY8qK2L8GAgHEklu76q0MvdJMLZktirKtxAcN5BaEY35TcCo6r3HI+pbJH/cK6fpTNQR2xzFxQQSEAPHJOum/NMb4rUuIMaFp7OqN3YBpXJ8V8rqT1MOzf3jhR3wgPDtrBivljxraWxZtD7KZj/nJHsqUnHwMr8nZxaJPEk7518p41Vi7/owM5jkN5juHh2GuC3+mmOxDBXxV2CdytkEcdLcU+7Mw3obaoNGOrkySWO+WPrEbt/CozyV0Oojk+0ULWgrMxZogI2gIKy2mmpA1PGhPyn7RW1gyxPWcm2o03sCSTBO4D2AVnt3D6S1FxVRetc0YliCCqiB6qwCSTqxj6NLfyqYLEXGtXQqnCWxAZIOVjqxuADqyQADu6u+TFJytbGrwc+bRQOLamohDU2Yk18qnkaka9Hgs8zWvZgC3rZO4sFPc3VPsJrOLZ5VbbsE9lI5UUSXwQuYXKSDoVJB8NKgts8KK7RshrrPmjPDx94Bj7SazkIN5k+NI8laKqF7M62iK0W0HHU+NWi8m4KSeX6VstbOxDj5vDXCOZUgeZgVGUm+y8YxWzBcXiN1TSxPCK32uiWMuHUKneZ/LNGNn/JzcY/OXo7AP6/CkbSXYPcTfQvjBdw7SaruWlGuYV0b/AOn2CtLN66SeTPl9gg1s6H4fCLi8QLNtGCWLLoSuYhvSXQ2UsJEjJqOQqcHy+R55lFaOe7J2JfvfyrTsCdbmRsi6gamIJkgBQZnlTt0af+Gsk2pDhSzFkBa4xFyCSRuXLoBpu0EmuiYnEzbLH6OVtfskNHsrnXR/odirTekxGLKoDpbAS+YBMS11WVPANvNVjxfkx5Jyn2fY7GF+stk22LNmytcM6KdxHVWSYG7fQXaiZ0ZGEFkIggjnB86Ytu2bRgWEyhSM3WOsgx6zR9E7gN+6l3ELDgHTQ8iOPL96Vo52qM7hTVjPhD/F4O0xOt60snlcHVY+FxT4TXLNqAgEEEEQpHEHMSR4SfKunfJnF2xibMycPc9Io/8A13JJH+JHP4h4LHyjbIFrErck5b5VpAnrrod5ESMjfiPKkUeL+ivJNX5QsWNmOBme2SpBgZgpJ4GN5jlRrY+zi+EIbRXZSx+wrMz+Pzcd9Ra691ylrKcqqpSCQSo3yYk7gY+rv41LZO0rnpDgLkp6XMLWaD6O46lR3oxgdmhgwZR8prRmeeS0D3si/luEQirde4VG5RdJCj7TNdVAPtDgKpvBbZIKw+RidNFVkKquhksc+Yk6xl7aJdG8WLeFvZkLBWzhSJGZApRW7PSFZHGl12J9IzMSxIzE6kktmJPaYp4918F4tyl9IrIFTw+ELnKok+FQXsPnX2b9j/en2X09nxjmfOmHohizbTEOCc2RVGpgTnJMfhFLJ/e+juxHy4XEnsA/yt+tdO1H+v8Ap0EnLo3bN9VTzUE/vzrQz6n+tZsO0BR2fE1aFnXnV02kYfIuY7prjnJVsTcEEghSE3afQAoNfxLOZdmY/aYt7619I8P6PF4hPq3rgHdmMeyh8Votmc9FeTXuWpL4UDjwH96V9NWLZZtFBP3QT7hWnDbAvOQPRsJIGsA68gTJoNoKi2Hug2zQzm825II7Tw9onwFOzXYBI3nQTzP6b6x7K2P6C0FJlpk5dw4BRzjdPGp3bmsbwuneTvPgIHiazTkWSNNto49n+/D3Vl210ofDqq2yDcuGCCAwCGZ6p6rTugyNatVhEk6AEkz6oG88xAoFsCyuNxjXbhAtWwTrAEblXrc517AaVOgxVsXMTi7bKItxdLGcsBI7FAgGfqwNDpqDU7Gy8Rc/l2Lh7crR5nSuqYXF4GyNGtiOFsE/+MV5f6ZYZfVt3GjiQqD2kn2UP2l1EtyS8iDg+gWNufRVO9l/0z7qOYP5JLpg3LoHYoJ/NFFr/wAob/QtoneWf3ZRQ3EdL8Q3/MI+6FX4E+2u9vK/oPuI3bL+T2y73EvMxOHYW9DGZfWUxB1ysONGF2Bs3D+sbYjgWBPkST7KR7mMdxcLEscyMSxJmQV1nf6i+dZDePd3aV0sF7bD7jHzZnSrCohmzkYMQFRd68DJyjWqsf8AKADpbsgdrN8FHxpFIPOO3/fdVuD2Vcu6pOX65lV8OLeAjtqbwY1tjpzfQSxXSe6STmVZ5KB+YmslvG377ZVa5cPJMx8wNAO+juz+iFoAFx6VubdVfAAkt5mmLDWAgyghfsqAoHgKR5Ix6Q/tvyxd2f0KvPrddbQ5SHbyU5f83hU9k2xhNqPbR2ZThwJaAfXtk7u80z5smpJ8h+/OlDauJjals/WS6JjfCq3vFIsrm6HWNLbHi9jc1pjmEurjII0gFdRMySJ3bo7xBtoHqnSCNd/KeO/Tlz7KDWr8t3jSOYOvDhI86uwrKLSsTq4UkfhAnyUCpzSbpIKg0jLthwzNG85COWnpQZ819tCX2azZSIJ6wjMAdZ15RoOPGrOkO1ChVrYBmFZd8ASQd3afZWW3fxBKNmtWrbAMWuMgUDnO890TVsdR0zPmTbsIfJ5ffCbXtJcUqMVbu2oMjrKc69/qx+Omf5Qdhh8HdAhWwh9IpMxCDMup+sjFNNJy8ornnSLbyKbF+0xdsJiEcPqA30iFU6heoNTrv0rsm29m28S9gsxNm4yEgEw5SblkNG9Sd44wuvA7sdTiY5XFn5yxDpIXMynn6yk8yBqNe+i20Qot2lzEXArFXBJ1GUqp3ESdQeB4Qxj35Rdgfwm0ntgRbdvSW/uud34WDL3KKzY/FhyUK6JkAYROhOuu8EyPCpZFwkqCouUaQVwga+G6iIHuela2S4lisaNvCqCCZ1JuRrlNLmPVlLh9G9JlMbuqCIHZ1tOyKZdiSb2eVg2mVeqA0nrgMQSDEMAd+sd0emmzLdu0lzU3Lt1jIBCkZVLE5mMtOTcFHrb9KhCUXOr2xsUZ4r5L7FNSNalavKJzKHkQNSIPOoC5Usw4itPtFPyE/BQKObNQfwV0kwGfL2kwsAdpn30IdF7vCrDdOWwk6By/iSNfJR50s4XopDMkm/oPK0eQ90/GtdpuqO4UMF3SrBjDyHt/WhK+jMnYL6eWI2he+1kf/Eik+2aBAU0/KHZAxNtgPXsoT3hnU+4Urit7WzMuiy0wG9QdeM/AifGieFt8dAOxVHwmhmgQ78wKxyjWfHd7a223hRWXM34NWBLyaXxrZsoZgOe8/wC3Zvo7g8aiXbZAg5TPWLhgdM6k7hvBBEilUN1xWi7ZkSNCNR31OMlHTKSTltHQNobQNu3mUSSQqDmx3d44/wC9V4bDNAk6ganmTvPn4UtdHukwDhL+sCFP1ecdh4jmKdUdGXMGGXfmndQknZJdaAPSe/ksMp0a6cgHNdC3sgfipLbFujCIKjlz4kHn+lEdo7VGIvFyxW36tsHgOB7zqx7SKyX9mOuogjfI1n9atGALro3YLbAfRif3zH6URS2CJ39s0ntaE6aH97q1YXa72zDT3xv7xxqik0HUhnmK+JPPyrLY2krjSPh/TxqV3EkaAx3UfcQ3Brs12RqwP0rbeaw49itWG7jQNQJqGAxXz1sndnAY9jdQ+EMayenyXVBGtthI7VO72VmnNvo0Y0vI17E6PNcOa4AY4H1E8PpN+9N9OS2AgAHdJ+A3D961h2biV9GpWCrSwPMcP32Grb2KgRy1ntM/vwrzv2m9mpuughYtcSZ76r9GpuMxJzAAKAAQQQRv4EdYnju4CaHW8QxktpJ86sXFkEkRPE9/sG7jXKDTFa5I37RUwI3z4RrrSD0gx4O0sOAdzup/EFApovbREbwTO4cO/SPKlra+GWfTleuty0wOojroDAiN3E60+NRjKjpXxGQucwYHUzu4cR7BVHpmeVVdEAmGAOsxE6cD9IVO40AaHcBpzijnQnZ+e7eMSYSBBI9a7v1HCKthjykgZ5cYNiqtpPSPmzIeoNS9uNCdWHV4zqaqu4CVU5m9VRplIMADeQeHHXWdKcNoYX5+8JAMo2ggQUC6eKGlu0pKjTq6jNPIkcB2U+aDi/7M+Oakhb2rgJsuqqIBzQNfoneeJ07B2V1f5PtoHF7GswZu2V9GPv2T1OI1KBOP0qQ7t5ATEEHLvJG7NO8id49lR+S7pA+DbE2oJW04uFfsk+jc+BFnz76Pp8nDk5Ay4+TVeRs+VvY6YjC4fGLA9GVYk6dS4VEawZD5Du+tXM+kGBe2/pZGRxbAysJELG7gdGroHSPpTau2RgrRBzYlWECItEelgidCtwxGnq7uJROl92/ZxdxBDo9xyq5VIMw0RwiaOScZZElvXz9gjBxjvWxg6GXsygtJ3jMdY4EAzpvrF8qiPevW7aerh7aqFAIGZxmYjTXco8Ks6HbTdLim5YAQHcc6CPHQeVEekm0v4kwhVcrPIXTKWyFRMCRAX/EeZrz8VYsspXs0Tg5pWtHMxsa/wDe0/CpHZuIH0Z8KbV2STqG8zWuzsRok5CBwMz476svWSEfpYHP3zgwykedfO5zroYA+FPeJ2I7KwFpQSpA60gEiBwq49HQqqCBuAIZSOHCRVPyvNCfjqqTEq3jV4+41d/GJz99N3/tRGGiAdxI8ju91ff8AsVe3/F/Sh+TF9pir07XkE/KVhyBhm5C6nkVYfmNIuaunfKdhv7IjcVvDXsZG+KiuXZq9iemedF2jZbUsjwQAozEExMEDTm2u7lNTVzl0GgG//ar7GFHoQToXDBR9beC3csRMak6aqY29GNp5SbFz1W0E8CeHc3v76zTem6LwdAM4nWd8dlEsPfzCvOkOyTYeRORt3CD9XShli6VMj2T76WUVONoaORxewvewgcabxxqn/wBRuqptlyFIgidD+hqeGxG4ir8Vhw4qUZcXUuirhy2jTi9gEW0zEKxUNqQPW190Vmw1p7YINxcm+NSAewmIr3Z5C9UoW4BgCWXsYcuRFbL2AZ1hwqj7RE+W+i58dXo5QvxsxrZs3GgEFuwmT5nWo4sKg0Qd5Mn319b6PAb7nkI9premGTiS0ePu310skfFseOOT7pAJ3ctmU6xuge4DWiuCt3HH8sg+zy3jfRK06L9H2Vo/jp3KPGlbc/FFYpQ82Zk2OWgaLpqZmO4AE1uu7CtNce7cJJuMWIXqiSZ0zE6T2VD+JY8Y7tK8F/fx99BRpVYzl5oNdH7ttFui2vVSCJJaWJYE8gNOA1iti3s0xvPGljYjGGE8TP8AibzNHEYRv+FRdRk2x4vRe+MVREyZ3cPE7z7uysmIxLtGunALu8t5r5rajhr++FZ3ttv4dgqEpNsayxWPj5Vk2veP8PdUj6BOnCOt8KvQzoTWh8EWR1WDmRliOYIowdNCy2goH0Q8Dr7T+tM/RHq3L2usWyYMTAJ17NYpO2VczYey3O3bPmFJ+NHldkcug66opHDMNQyHkGCiOTBDwrZjqE0Jl/bGzZt3G/2jcOskf4ST8TSZfxMAiNzOOP1ifjRfaN4XnVlJ39x8QdQeBHAisDbLcFt2uupHdRy+ojyYmLFSAuLxiBMzDUHSSR8IoN0d2wuGxnpCBcR1uW3AMZlcEQYG8NlOg+jTVe2GDozKJ4DX4ULv9DBmDW3G8EqwOVu/eR3is8M0Vdjzxt7QR2psq1YbD4kXC5vvbUDIcoV4y65gSYmdeW6rumlo3MVg7KDOJxBEIFk9UsJjUKBEFmIA1JNW3dh5zbLu0W8uRMi5VymQBmXrRzO+hG2toX8LtGzc/mBVuNbEAt1wEeQAePIbt0cO9MoN7+/6J5ufYTu2bloTct3FT60GB+IaR2f7VXhVzG9l1BcRGoJ9HbjeOcUf2P0yXEZ/SLkhCR1XBJ4CRHn7DQbDsge/kTKPS9WNBolvgNNTJ8aOSOGN+27/APRscsr/AJo1WAsBiQOMVbnkyDHdV+z1VkI3wSIK6gbxx3ax+E1st4BRqB7F/Ss9Io5Edn3FBl9eUfHjV15yzTw3AQD8K8ZgpiJPKY9wq1MSSQArCftN+tWjFdEXJ9mnAbPBElTryBHnWwbC+w3kf1rKbxtjWSeEkn3mof8AqDdnlV1hj5I85C58oGzDc2fey70AuGeSGTHhNcQiu9bf2qt2xdtJPziMk7gJETzPsrnmF6K2U1abh7d3kPjNermrlo8/FdbFrAXXY2wiekKSAILCCSddYABJPCr9qbNuJFx1C5idxHfrGgP6U7WYUAKoUDgAAPZXmOwy3bZVvVI38uRHdWZl0gTsrFDF2DbuHrqIO6SODDt5/wBaVdo7Nay5V5MbiSAD2jfNW2br4e7IIlW7wf1U00Y7DpjLQdEMgGCYADcVOsnX4Go37cvplGuS+xawAtKJJck/RWAPNpNEVx4Hq20XtYlj7dPZQm3bKsVMAgwYmPbWlF/f73UZxT7Hxyo3fxxO9/Aae6BVZxXKfd7qzgeNTUQanwSLcy4Mx5D2n21akloXrEaklgANw1LEAamsjXzB517iAwsW49VpLHXVuE+HcD2xTcScsldG/FK1uMxBUnRlOYTppI3b4g8jUVu66fv9aowdv5mG+kwZRpuHETuG/Ud3GthQA/v9ijroEeT2WWrx7+yKuCkny4/r315Yt6Sdw/cVvQgCT5b6GvBRp+TLsvqyO08ftN2US9J9n2n9Kx4FeuZ01La8sxPu99a7zctO01lyL9iieiHp4+j7TV52qYggjz/Wsao86Qec/uasZ1Xfv5f71NwTGUqL0vg7gPL9TWqyjGIXl9UD3UMzhjIgd371ojgFYaloUcP3pTRx7A8mj3o6/wDZbW/qqU8VZl/00dxrsCPosVg6xEEmPJqDdHL2UsV0NvEXsvGOu5Eg9j0axQzFNZJDydBrKnhpWmatjRb4/wCgPduMpknqudTAnMe08/f96ieGOeJOv73TVWNwYyFd4IM8P331lVzqCesOPMHc36jmDwipSwpu0KpuqCOIvgCEjvJ907zWNLbFtT5nSoYS2zNDQF4t+nbRC7ikUZVAPhMd/bWWcH0Wi/g+a8qARDN+/KlHaJz7RtTP8onnEud3lTApE1hweyGvbUAtsojCi5OjR84ykEaQZO48O+m9PjlJuvgXNOMErN+Hw6j1/AVgwTde9AIBvNAk8FQfCi21tk4m2JOS4o+jBRvCeq3nPZQzYLB1ZhorXbh15Zo3c9KaXp541UkdHPGe0wjYs6ZtRGgb98O+iOGxesNAPDk3dyPZ76y33BAWBA4V8GUjKw0PAiaFUDs03XYEz+o8K14RZ13HgYrIhyjrHMg+lvZe/mO3fznfWlrkJ1eMQRy51SNXbJSXwe37hJ5xpMCPZFZs3YPb+lRNyOXiINfBz9Q+39KspE+IqW9oC4sqZBoXdx6g6nwGvuobs/1bnfWYbvGtOTI0Qx402Eru3IHVAHfr7qwXtpM28z3/AKbqyvuPfXx+FQbcuzRFJdFWLGfWJI39o/pVvR/bPoLkNrbb1uzkw7R7q24b1KXn4d360+N8k4snkVNMO9JbUYkkbmRWkcd4nt9WsJcR21ox27D/AP8AOvvesdvcf3xpktCXRfbXXvqTW+/tr23u8RVtK5UyiiiCDs9lX4S+9tWCzDTIMRw1iOQjuJ768So3qLY3BFy4l3Mklj2DvnU9pJjdr4Vot2TMsQOzfUh6vgKjgvWpE7KcVFGgkdp7/wBKvstNZm9etdqjKfHSFuyVu6CsjSZ/T4Va12OOtY8P6vifeaid9Qf7N2dZv/8AVDEQPDSqDdDzp51jarj6tK1Q8VZ9dVR6sz+/KoDaV1O3v1r6zvNa7O6qQlQHBM1dFcVn9MeJuzA+0qfEGmzDqJAO8Sd+4xHjvpR6Kfzb/ev5RTHg9/gfhTzk+VD41cDRewvI691ZMRhTHJl3foewx7AeFFrO4Vmx/reA97UZN2KvgFi+cvVOh4Eajge4jce6smaDuI7RWm16z/fPuWsz7qzT7KI2KAFlmnjpB92+ljZ+Purj71y03oiFUQcxGVutBykFZPWgSJNbn4+Hvofsz/icT32/y0+JtW0LkjdJj7svbN24rrcIcldMpaBqNTnHKd1ZsIq5LhYDML98HmJuOwk7/VZTPIiqOjm5/vD3VPDfzsR/er/4bNFuUk+TslFJPSomLXb5fv40Q2fgpI19lDL/AK4pi2NuH3az9FWzScHz5UNuWDbY5QNd6Hc08RyPsPHnRl/jWdt/l76Yn0DnXOJTeN6N+9D7KpGJuDTK2mnGiOI/mJ3N+YVYaslQl2f/2Q=="/>
          <p:cNvSpPr>
            <a:spLocks noChangeAspect="1" noChangeArrowheads="1"/>
          </p:cNvSpPr>
          <p:nvPr/>
        </p:nvSpPr>
        <p:spPr bwMode="auto">
          <a:xfrm>
            <a:off x="63500" y="-779463"/>
            <a:ext cx="283845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4" descr="data:image/jpeg;base64,/9j/4AAQSkZJRgABAQAAAQABAAD/2wCEAAkGBhQSERUUExQWFRUVGBgWGBcYGBcYHRocHh0aHB0cGh4ZHCYgGBokHBoaIS8gIycpLCwsGB4xNTAqNSYsLCkBCQoKDgwOGg8PGiwkHyQsLCwsLCwsKSksLCwsKSwsLCwsLCwsLCwsLCksLCwsLCwpLCwsKSksLCwsLCksLCwsLP/AABEIAKkBKgMBIgACEQEDEQH/xAAcAAACAwEBAQEAAAAAAAAAAAAFBgIDBAcBAAj/xABKEAACAQIDBAYFCgMGBQMFAAABAhEAAwQSIQUxQVEGImFxgZETMqGxwQcjQlJicoKy0fAUM+Ekc5KiwvE0Q4OjsxUWkxdTVGN0/8QAGQEAAwEBAQAAAAAAAAAAAAAAAQIDBAAF/8QAKBEAAgICAgEEAgIDAQAAAAAAAAECEQMhEjFBBBNRYRQiMpFCgbFx/9oADAMBAAIRAxEAPwBh2/8AKZdzPasoLeWVLk5m0MSvAad++kFL7PddnJZmIYsd5MGSeZ3a0Q26kYm72mfPWhuG/mHuHvrA232UQVtblkCCoO4fEVe0SI7JJC/pVCeqn3T7GNfO2o7xHnSHNjF0WGYW1ETrpu3EjfT9gbOUAE7xzB40gdDQQ6ncMzjhzNdAwtvNlM6Be7j3a/0q2NAkV4OxF5Bppnf/ABM5+ArJh7OUkHgX8B6V49hFbdkW5uluSKvsB/1NXmLT51vH3qa0doQtUVICorUxU6FPYrwipVFjXM4GbfH9nu/cNI2OX1f+r/47v6U9bc1w97+7f8ppHx+5fvXB5peqb6Y0Qr0JOt3+8tn89M9u6rquVgwmNCD9EgilXoTqbw+1Z9rMPjTDsbZX8NaKAyGuNcncZaTzoK6Q1FGwxl2faA3hbJ82VvdRnbjxZad3o7p/ymsGyLGbAooMfN2j27h+lbNviLZHNLm/ty+zWqroPkqsnS2OGY/5UH6Uk9MD88/ZbHtfN/qp4tWYuqu+PSvERxC0idJFDXruoHVUcohU5btZoeDvIu4XBi4wU7jH5gD7CaLY3oZcSyzMsZSsiRIzFQPDUjnWGyMhkOk/i7Oyt+H2u/ovXUgD6zZdOO7hPKs+TlytGiDjxoqtnr/hWiPydr/bV7n/ACmhdv1/wrRfoQhTFKwGf1uqsT6p+sQK0YyEhi6bW/nkP2VHtal3CsPSWdJ1tjlvBB3dvvpl6U3mZkJs3F1AlvR6790OaVkkXLH3re+dYeIHn+5p8y0JHsI4N8qWQJiTr755k0rues/f8aZcKvUsy30zIGh3n40sH1n7/jUK/VjMpwj6N3fFaDvaWXYycoBy8pE+J0ozgRv/AHxWhmKTr3h9lT8PiaWQSoPO62T5171xqEC9pBrVk0T7g95rxk0Pd8VpL3R1lC+kbXTXiYqwW3+svnV9tOon3T+Y1Zbt6/vtrrYLK9ngMeuTlJAY8hmWT5Guz7ExFoIFQrKrbQ5WDwPog/rA3k1xmynV/EBWzC4+5ZcG25XcYBMGPrDc3jXK4ytDaqmdO6cbX9Hhjl+myrMaa5iRr932iucDFd1Q2n0ju4jqPlhY0AG8AiRpoN5jtrKza1VN5Nsa+KpM19NrOXFafSUHn2fCl60Yud4+Ipm6eNN5G7GU+DE+5hS7i8G9v0dxgQrTvBEaSJ7xqKVE0jch6q97D2z8asIiJqm2/VB+03uU1K5cnXTypZKgeRk6MatA3+lYRO/ca6BhwVWCdcp3xvE8uFc96Kuf4gHSBc3jtHGnm5d6uadFDA+ZAHaKtDR0jf0fSFbvyz93T4V5tAfOeB/01Z0dtxYU780t5mo7QUZx3H3CtC/iKKd030H85+Wjz7waAbS6U4u08C4xETJyHiBxTtp02lb6vjSH0htQ5+6/vWpI5HydOMbwef8Apof9Fbtm9MsU1xVuOIJWfm0GhPdQ/ErNy5v9duP2jVIEXVjiEP8Anf8ASpqdugqhs2ptzNdOHWS7gwBG7KR2d/hVXSXY5tpaYKQkop36NkcEnUwDPwpa2k72tsoRALKIzTlkSpmO4+Yp26UbXuthlV7Pog11E1dWnUGVy8J49lK2raZRR1oDdArktd/6J8n/AK073F0X7wrn3yfP1rv3EPky10S6NB95fzAU+NfqTZh2Npgx/dW/yA1Z0lbd91h3y1saVm2U8YM9iR5Kw+FbNvqCEPGQP8VyyKp/iHyU4a7N65oeraJHbmdzHkBSJtvW7ePbc9jAfCnXBOMl1zGotJr2qpI1+/7aSMWZznmrHz1pfAfIEddDQlR1f3yoxiU0NCMMvUH74Vwwx2PW/Avwo70C/wCLT8Y/ymgOHbr/AIFpg6Bj+1r+P8powFkN/Sy3ItffHuNJ9ogXrY00ukeV1d/bTx0kWVtf3g/K1IOIMXxPC+ez/njz3eFPl6Ej2Fdj/wAu1xOdwT3M36Un3h1n7/iabNkrC2xui7d00+s/vpWxSwT974mo/wCI7M+B/T3rQrFHrXvuIPb/AEorgj8PetDLw617/pj2muoDLj9H7i+6vo6p7viKtYbvup+UV6R1T3fEVKtip7Ir6qfd/wBTVbbHuPuNeEaJ934mrUHuPuopWBvZSq6DvFWMssK9tjRfvVNx16fjse9g4IcxJ4zFXOdT31C2et4/GpNvNPjVWM2GflGw4GUidGjzUfEGlDaG1HeyqsHhiFkuCJUakCJ14ST9KKd+nTh7TGQIOYSYJgjdO/Q8O2lK4gOAzayBMSY6rkaDhoBWeKtJnLVk8G02hu0I8ZUfpV7VlwQAtJl65KqxG7Lod5+FaTdYxNvQfa/rTSVgoMdHLpFxvv241jfA0px2rdNuwwJ3wNY5kmCK55sjEMtwkgiDbOmoAB7+ynjFuMTcsIhkNdE7wQurGQfsgmnitUdLsctn7QsoEsG7b9KFUG3nXNMA+rM1DaPrjx/L/Slfpd0da/tHDkXMgdCpIAlSkt4yHGnZWzZWFu2s1u85uMrwGJJlSmkTrG+tQtGvHDqeIpE6VCHXtzj2KfhT7ifUNI3S4dZPvH8p/SonRM13V3+9PmAfjWfEaOp+yPY71pO8/gP/AG0NZcdvX7p9/wDWoR/kBdhrpbiLBuqriWfMqjSSD6w8dPKpbT2AbFqz82yTcsKxZsxz+kGb6TQJJPLU8TXOdsdJ7l/E3btoAojMEYvkKqOIgg6gFjHOsrdOMSVAZiyiCA1y8QCNQQDcgEaQeFPLs1QxtxuzoXQBuvd/uAf81v8AWum4gafjH5xX5gs9KsRJZLjWwREJoI5a6kaDQk1J+mGMj/ir3+M00bSoV4b3Z+iNmIThro4fOL3w94aVdthvm7caR6Ntx3C5YPnANfnC10qxYH/E3h+M9/xqz/3fi/8A8m94uaNtB9r7O8pdK4QnmzLxPqJk396jzpXvr633T7qUuhuKxeJcvdv3fQWiMwLRmdpIQSI1jM3YPtCm2/cENG8gicwMTpuCihYjjTBOJTTw+IoPg16go9/DHi06co5dtCUsFQF3fvtoo4KYY9f8A99MfQMf2ofj/KaV8M3X/ABTR0LuKmJUswA62pIHA0YCSHnbgkW/7we5q5ptm5lxDdmIneP/ALqnw01k866NtHbGGIE3rUqZA9Iu/Xkdd9c52qouX3IYGXVpB01Ns84iR7Kpk6FXYSwd0F0A1PpLwB8Tzpcxb6nvPvpnwFiWGpAW7egAa+swpIxGMChmb1d5Pd/vUK0ORfaVuyha42XdA3ljyUDUn3caXn6Rl7jBLRh8p6xAPVJ5SOND8Tde7ckqSxHVXflHAfveRPKL9lbOZL03IOZshAiQ0GOyBXSlUW14KRxxckpDithxbV7ihCwGVQQ0gACZB6ukbxxqt7g3TqYgc+6ihwly4qpcKCFJs7lJGVCVfL+Jsx04TIIoDZQviETjpA1Pb4zUo5H7Sm+xXhTyuK6NpugZBIkqIE6njpVs7+41h6VYJUsWrrAWsS5jIYXMCTrl0hQBy3trVGM2p6LDq0DMywNIn7UTyg+I51THPk+hMmHhuzd/GIirnYDUmOMdgGp8qtsYgXCHWSh3EqwB07QKWE2QzILl12BeSEGp725n3dm6mbBWcuHw1ssT1PSaECCZ00jT9KaUmpRS8/8AAKCabZTaMuRyMe2vjX2EX5xp+sa9y1SC7OCm1dnL/Cm6zFmIPHdp28ZFBsOouYUogOq3QBxnU+8igd/a11bYthzBksJ0kk75G+I1njWWzta7bXKpgamMoPrCDvHEAeVZodFnjaDeCLQwZYYZQQPsnLzOpEExprWxlaPV/wAtKmA2y9hciBCOGZQ0TvgndVi9Ij9K2p7iR+tNwYOA4bNxIDxJD5CWBgKACIjjOpnwp92FgvR4y0QshlfjOXQ6iJngOG/z5LsnHK10wAoyR6wIBYiJ0ECQB3xzrrGzMYoxFguQAQUk6atAA8WgeNUxquxJqgb00x1yzigUnqX7bkg69fKp4/VKD8IohsHGNed2udZlZCCSJEoUI0PZ7a2bY2XYv37pac1t7KMAdIiy+umhhjuPAVp2rs21YuKEAX0xAgniCScs9nAdtd7cou7DyTVHvpS1o5hBlh4BiAfEa0ndMB6h+2PytTeEi0R2GlLph6g7GU+8UUSRgDflt/8AjSgnTLaHorKx6z50H/b/AF9tF0Oi9qJ7o+Fc96QbT/iMQYMonVXlpMn3nxFSWnY0I8pUYC2S2FGrNqf32moXrUadgIPYQCPfUy6zMmrmEqpB4FfIn4EUE6VnqcPAKttCxXwNav4Also3n1QOJ+r3ngOJ03kVmdSvCrpp7RnlFrTJZq37D2PcxV9LNv1nO87lUas7fZUa+zjQwCu7/J90Q/gbNtrgHp8SCbgO9FEFbYPAgSW5tA+jr1E5TpHtvAphlTD2QMtoESQDmbRWZt4JLKzfiA4CvnZiCDlgg7lUcDyFe3r+fEOYiWOngBHsqx7Zg6cDvI5HkZ9lSk9k4gp7Ef7CgeHEqCee/wA6Y2ttxiOyaA4ReqvnRQzJYO0FcwBqonz176e+gz/PEHXMDv4QBSPY9c/dHvp56DofTifqt7gKpDTJSG7aqR6ONJeNNPotXN+knVxh+0FIHaGZfPQV0/G2ZymYytmPkR8a4f016alMfdRbZi0fRZmJgt6xjgok7uMTxqk+hUMuFcvdCk6Z3cgcAWLannqo17SJrmvSjGxFtYJJzEePVGnNtfwim3BdLsOq+kNwZVzkoT85wgAceQjTupCwWbEXy53ST5bh3AaVG6RSK3sJ7Dw8K1xhLkjXs7PKO4dtTsnM8jSLpbfyA3f4qse6FtORplCx7YqGwct0qp0PpiRBIM7tSpEet/lpppLC0dBv3Uxg2ntQLiSUykqVCrE+qqwdRB9u7lvC3NpMbmdAwYb2nUjWe49u+iG2YfDLfGUOl3JmUvDJuU9b1mjUsNN450H9JuCiWbQAakzurJl5QSi+qNGKEG+S7C/SZRi7+HCHPCgZCDq+kmeUAT92h20bLteb0qxcQdWzEZuIKkjVTvHPd2U59FdnKiyJe6eq7qpYWxxRCBE824nTcNR3yibWsXFw4w8elBDKzSCtsdVmMaZGKwQY1UEA0uJv5Dkim+hfW7kz+kzNcVSWIylFBB6qw06EEExvnhW62xY27Ntma6bYCABiwygCZyxEnhO40NvXXxNxsvV9M4t6qsZI3jqyCesd/Gi/QzGW1xbYi/dKFbQSzkQTLETMKRoAdTr1t+k1s92Kf2ZnidGhsAbFzIzFnAzMSGXUg6ANBgaanfVS7hW3bOOS7iLj28+TKFGeMxhYkx2/CsQNVgkLIUEQs0ak6k79w1JMAmAK1DDeltgIhD6lUDMSRm10bf606R3GaF3Nm4n0jKUdgrFcwtmDBjMsru0mi2z2YKUVQrAHXmBMrqp4TupIRSVMpkyNvR5e2WrYf0gz/N7yVQBgSNxHqwJMEsTru4jV2VdNk3hbb0KmGuR1Qe0/HdqOYp26I4XMjsgCkqLa67wCxIMRBIY6iDDbgBT3gcLYtoFBS2gBm1oNdJEbmBjtEEitMsSqyazVo5TsZ4KBHYKFDxlmSTLGBOkGO4TpuDLsvGO120qXFKK2ZS2jwYyjVQDDaAggxlkc9O0tkWYPo7IUgkg28wG+YhRljsFD8Ngrqm26WjnzazpqTq3ra6cNBovbUop3TOc72btrW8T6W/eTEFfT2/nLQjVrVsCCwYjVQddDPCp7O2hfx17CXWvJlsqLj5swJMkDLvklGMkRyo6+xr15lMi2yr1bhLkK0bxAGYjQeHKsrbIxiYl3GJw91SqrmdHLCIO7PMgj20JKW+Jya8jNn6h7jSp0t/lH8B/zijWoyK7Fi2hKqQohSxIGg+juob0ww6phmnOWIMeqACrLv3yJ7eBpOLEQh9Ituejw8DR2X0amd+rEnsMNHlSWFyIAN5391bNtY70t/wCzaBURxMkknnvjuC0Ju3Mxkjfu7qRxvRqxfquRrV+33fEVettTbP2XB/xAj3qPOhiePtrbgDIurztkjjqhD+4HzocDSsl+D421jf7f1FbRjlbS+vpfthglzxaCtz8ak/aFC89eh6Ti0O5Rl4HLoSNnWsUt67fPUE20uWysXJEMxUshC6kdYawY0rrWG21hrr2PR4m24U3ZIdTAO6Y76/O6sKnA5ecVzm0K8EZ7s7Qtr586QpY6wY1E+NEGRIMMSYaIAA0VjzPLsrh1rFMvqll+6xX3Vtt9IMQu6/fH/Vc+80jnZy9Kl0zqt2xHL9xQHAW4RTShb6XYsf8APY94RvzKauTpdiBp83/8Vr/SBXKdHfit9MZbbfOH7vxrovQy386TyX4LXG7XSi5MlLRMR6rj3XKcehvTDG3b4t4ezadiNSQ4VF+s5zHKNO87hNPDKnJJEsnpZRi22jsN8nQDifgTXL+lmyrX8bctuilcVYDkEfTtt6NiOTFGt6jX5vsrp6KYUkiRvgRJiDAJMCuXfKRjRbx2GedLWQP2Jda4jz3Bp/DWnJuLMeN1IRsT8nSZ4W7cCywIKhoA5NIkeFQwOHW0gC8d556Dy305bdLJDbokEdvD3EfhFc7xO1WQARIyyfMr8KyxlzVmhwp0axcU23VjE5eB4eEVLYVlLVxnBzBQzk7o0nhw09tAm2mp3pvPbp+9KY9j4rDrZe8SYVCHXIT1i0LGokEsvHSDodAeyyfGkCEN2zTiMabyi362YSQI1OuZgPA9m8zrQrAK6XgtvNLdVSUmQ2hy6ROsSCD51O7t70WIRhczhQ2UsrICGZwSTbKkSZMeER1as6PdJfQXVdCpKqR1pIBGuYCNMokgDlxAiuyXNKww/W6H3bW2xgUtYRRDIk3GBnrNvEKfqjTePVncQUTaK+kZmQKMxEjrSQoABMyCZ7fgBj2vtBMTca4pU3GgsQ7MW01LEqvWgAV7s5bTlVbEuhJA0t6CTAljfAA7TTSUewRckwjggVZTBhZaJ3lUuERy4VVgQ6AAWyBkUNBGugMQOTe6mbD9ELanq4+2/VdNxuRmRkkZGbUZppcxeHvW7jIpZwrFQ2UDNB3wRInkaSGNNhlkZrw90EMRI03HfwqfpqwYe8/WUkaEg7jr3irC1bIaWyD27GfC4F3tzibllLsmRbIiOHrSZqtejdr0mf0rTEdVXPtgCiiWTMJAg693ECrhbK6sQq6zO72/vStqxryzNyfwYdl7FtWZCC42ZpOixPLeY8qK2L8GAgHEklu76q0MvdJMLZktirKtxAcN5BaEY35TcCo6r3HI+pbJH/cK6fpTNQR2xzFxQQSEAPHJOum/NMb4rUuIMaFp7OqN3YBpXJ8V8rqT1MOzf3jhR3wgPDtrBivljxraWxZtD7KZj/nJHsqUnHwMr8nZxaJPEk7518p41Vi7/owM5jkN5juHh2GuC3+mmOxDBXxV2CdytkEcdLcU+7Mw3obaoNGOrkySWO+WPrEbt/CozyV0Oojk+0ULWgrMxZogI2gIKy2mmpA1PGhPyn7RW1gyxPWcm2o03sCSTBO4D2AVnt3D6S1FxVRetc0YliCCqiB6qwCSTqxj6NLfyqYLEXGtXQqnCWxAZIOVjqxuADqyQADu6u+TFJytbGrwc+bRQOLamohDU2Yk18qnkaka9Hgs8zWvZgC3rZO4sFPc3VPsJrOLZ5VbbsE9lI5UUSXwQuYXKSDoVJB8NKgts8KK7RshrrPmjPDx94Bj7SazkIN5k+NI8laKqF7M62iK0W0HHU+NWi8m4KSeX6VstbOxDj5vDXCOZUgeZgVGUm+y8YxWzBcXiN1TSxPCK32uiWMuHUKneZ/LNGNn/JzcY/OXo7AP6/CkbSXYPcTfQvjBdw7SaruWlGuYV0b/AOn2CtLN66SeTPl9gg1s6H4fCLi8QLNtGCWLLoSuYhvSXQ2UsJEjJqOQqcHy+R55lFaOe7J2JfvfyrTsCdbmRsi6gamIJkgBQZnlTt0af+Gsk2pDhSzFkBa4xFyCSRuXLoBpu0EmuiYnEzbLH6OVtfskNHsrnXR/odirTekxGLKoDpbAS+YBMS11WVPANvNVjxfkx5Jyn2fY7GF+stk22LNmytcM6KdxHVWSYG7fQXaiZ0ZGEFkIggjnB86Ytu2bRgWEyhSM3WOsgx6zR9E7gN+6l3ELDgHTQ8iOPL96Vo52qM7hTVjPhD/F4O0xOt60snlcHVY+FxT4TXLNqAgEEEEQpHEHMSR4SfKunfJnF2xibMycPc9Io/8A13JJH+JHP4h4LHyjbIFrErck5b5VpAnrrod5ESMjfiPKkUeL+ivJNX5QsWNmOBme2SpBgZgpJ4GN5jlRrY+zi+EIbRXZSx+wrMz+Pzcd9Ra691ylrKcqqpSCQSo3yYk7gY+rv41LZO0rnpDgLkp6XMLWaD6O46lR3oxgdmhgwZR8prRmeeS0D3si/luEQirde4VG5RdJCj7TNdVAPtDgKpvBbZIKw+RidNFVkKquhksc+Yk6xl7aJdG8WLeFvZkLBWzhSJGZApRW7PSFZHGl12J9IzMSxIzE6kktmJPaYp4918F4tyl9IrIFTw+ELnKok+FQXsPnX2b9j/en2X09nxjmfOmHohizbTEOCc2RVGpgTnJMfhFLJ/e+juxHy4XEnsA/yt+tdO1H+v8Ap0EnLo3bN9VTzUE/vzrQz6n+tZsO0BR2fE1aFnXnV02kYfIuY7prjnJVsTcEEghSE3afQAoNfxLOZdmY/aYt7619I8P6PF4hPq3rgHdmMeyh8Votmc9FeTXuWpL4UDjwH96V9NWLZZtFBP3QT7hWnDbAvOQPRsJIGsA68gTJoNoKi2Hug2zQzm825II7Tw9onwFOzXYBI3nQTzP6b6x7K2P6C0FJlpk5dw4BRzjdPGp3bmsbwuneTvPgIHiazTkWSNNto49n+/D3Vl210ofDqq2yDcuGCCAwCGZ6p6rTugyNatVhEk6AEkz6oG88xAoFsCyuNxjXbhAtWwTrAEblXrc517AaVOgxVsXMTi7bKItxdLGcsBI7FAgGfqwNDpqDU7Gy8Rc/l2Lh7crR5nSuqYXF4GyNGtiOFsE/+MV5f6ZYZfVt3GjiQqD2kn2UP2l1EtyS8iDg+gWNufRVO9l/0z7qOYP5JLpg3LoHYoJ/NFFr/wAob/QtoneWf3ZRQ3EdL8Q3/MI+6FX4E+2u9vK/oPuI3bL+T2y73EvMxOHYW9DGZfWUxB1ysONGF2Bs3D+sbYjgWBPkST7KR7mMdxcLEscyMSxJmQV1nf6i+dZDePd3aV0sF7bD7jHzZnSrCohmzkYMQFRd68DJyjWqsf8AKADpbsgdrN8FHxpFIPOO3/fdVuD2Vcu6pOX65lV8OLeAjtqbwY1tjpzfQSxXSe6STmVZ5KB+YmslvG377ZVa5cPJMx8wNAO+juz+iFoAFx6VubdVfAAkt5mmLDWAgyghfsqAoHgKR5Ix6Q/tvyxd2f0KvPrddbQ5SHbyU5f83hU9k2xhNqPbR2ZThwJaAfXtk7u80z5smpJ8h+/OlDauJjals/WS6JjfCq3vFIsrm6HWNLbHi9jc1pjmEurjII0gFdRMySJ3bo7xBtoHqnSCNd/KeO/Tlz7KDWr8t3jSOYOvDhI86uwrKLSsTq4UkfhAnyUCpzSbpIKg0jLthwzNG85COWnpQZ819tCX2azZSIJ6wjMAdZ15RoOPGrOkO1ChVrYBmFZd8ASQd3afZWW3fxBKNmtWrbAMWuMgUDnO890TVsdR0zPmTbsIfJ5ffCbXtJcUqMVbu2oMjrKc69/qx+Omf5Qdhh8HdAhWwh9IpMxCDMup+sjFNNJy8ornnSLbyKbF+0xdsJiEcPqA30iFU6heoNTrv0rsm29m28S9gsxNm4yEgEw5SblkNG9Sd44wuvA7sdTiY5XFn5yxDpIXMynn6yk8yBqNe+i20Qot2lzEXArFXBJ1GUqp3ESdQeB4Qxj35Rdgfwm0ntgRbdvSW/uud34WDL3KKzY/FhyUK6JkAYROhOuu8EyPCpZFwkqCouUaQVwga+G6iIHuela2S4lisaNvCqCCZ1JuRrlNLmPVlLh9G9JlMbuqCIHZ1tOyKZdiSb2eVg2mVeqA0nrgMQSDEMAd+sd0emmzLdu0lzU3Lt1jIBCkZVLE5mMtOTcFHrb9KhCUXOr2xsUZ4r5L7FNSNalavKJzKHkQNSIPOoC5Usw4itPtFPyE/BQKObNQfwV0kwGfL2kwsAdpn30IdF7vCrDdOWwk6By/iSNfJR50s4XopDMkm/oPK0eQ90/GtdpuqO4UMF3SrBjDyHt/WhK+jMnYL6eWI2he+1kf/Eik+2aBAU0/KHZAxNtgPXsoT3hnU+4Urit7WzMuiy0wG9QdeM/AifGieFt8dAOxVHwmhmgQ78wKxyjWfHd7a223hRWXM34NWBLyaXxrZsoZgOe8/wC3Zvo7g8aiXbZAg5TPWLhgdM6k7hvBBEilUN1xWi7ZkSNCNR31OMlHTKSTltHQNobQNu3mUSSQqDmx3d44/wC9V4bDNAk6ganmTvPn4UtdHukwDhL+sCFP1ecdh4jmKdUdGXMGGXfmndQknZJdaAPSe/ksMp0a6cgHNdC3sgfipLbFujCIKjlz4kHn+lEdo7VGIvFyxW36tsHgOB7zqx7SKyX9mOuogjfI1n9atGALro3YLbAfRif3zH6URS2CJ39s0ntaE6aH97q1YXa72zDT3xv7xxqik0HUhnmK+JPPyrLY2krjSPh/TxqV3EkaAx3UfcQ3Brs12RqwP0rbeaw49itWG7jQNQJqGAxXz1sndnAY9jdQ+EMayenyXVBGtthI7VO72VmnNvo0Y0vI17E6PNcOa4AY4H1E8PpN+9N9OS2AgAHdJ+A3D961h2biV9GpWCrSwPMcP32Grb2KgRy1ntM/vwrzv2m9mpuughYtcSZ76r9GpuMxJzAAKAAQQQRv4EdYnju4CaHW8QxktpJ86sXFkEkRPE9/sG7jXKDTFa5I37RUwI3z4RrrSD0gx4O0sOAdzup/EFApovbREbwTO4cO/SPKlra+GWfTleuty0wOojroDAiN3E60+NRjKjpXxGQucwYHUzu4cR7BVHpmeVVdEAmGAOsxE6cD9IVO40AaHcBpzijnQnZ+e7eMSYSBBI9a7v1HCKthjykgZ5cYNiqtpPSPmzIeoNS9uNCdWHV4zqaqu4CVU5m9VRplIMADeQeHHXWdKcNoYX5+8JAMo2ggQUC6eKGlu0pKjTq6jNPIkcB2U+aDi/7M+Oakhb2rgJsuqqIBzQNfoneeJ07B2V1f5PtoHF7GswZu2V9GPv2T1OI1KBOP0qQ7t5ATEEHLvJG7NO8id49lR+S7pA+DbE2oJW04uFfsk+jc+BFnz76Pp8nDk5Ay4+TVeRs+VvY6YjC4fGLA9GVYk6dS4VEawZD5Du+tXM+kGBe2/pZGRxbAysJELG7gdGroHSPpTau2RgrRBzYlWECItEelgidCtwxGnq7uJROl92/ZxdxBDo9xyq5VIMw0RwiaOScZZElvXz9gjBxjvWxg6GXsygtJ3jMdY4EAzpvrF8qiPevW7aerh7aqFAIGZxmYjTXco8Ks6HbTdLim5YAQHcc6CPHQeVEekm0v4kwhVcrPIXTKWyFRMCRAX/EeZrz8VYsspXs0Tg5pWtHMxsa/wDe0/CpHZuIH0Z8KbV2STqG8zWuzsRok5CBwMz476svWSEfpYHP3zgwykedfO5zroYA+FPeJ2I7KwFpQSpA60gEiBwq49HQqqCBuAIZSOHCRVPyvNCfjqqTEq3jV4+41d/GJz99N3/tRGGiAdxI8ju91ff8AsVe3/F/Sh+TF9pir07XkE/KVhyBhm5C6nkVYfmNIuaunfKdhv7IjcVvDXsZG+KiuXZq9iemedF2jZbUsjwQAozEExMEDTm2u7lNTVzl0GgG//ar7GFHoQToXDBR9beC3csRMak6aqY29GNp5SbFz1W0E8CeHc3v76zTem6LwdAM4nWd8dlEsPfzCvOkOyTYeRORt3CD9XShli6VMj2T76WUVONoaORxewvewgcabxxqn/wBRuqptlyFIgidD+hqeGxG4ir8Vhw4qUZcXUuirhy2jTi9gEW0zEKxUNqQPW190Vmw1p7YINxcm+NSAewmIr3Z5C9UoW4BgCWXsYcuRFbL2AZ1hwqj7RE+W+i58dXo5QvxsxrZs3GgEFuwmT5nWo4sKg0Qd5Mn319b6PAb7nkI9premGTiS0ePu310skfFseOOT7pAJ3ctmU6xuge4DWiuCt3HH8sg+zy3jfRK06L9H2Vo/jp3KPGlbc/FFYpQ82Zk2OWgaLpqZmO4AE1uu7CtNce7cJJuMWIXqiSZ0zE6T2VD+JY8Y7tK8F/fx99BRpVYzl5oNdH7ttFui2vVSCJJaWJYE8gNOA1iti3s0xvPGljYjGGE8TP8AibzNHEYRv+FRdRk2x4vRe+MVREyZ3cPE7z7uysmIxLtGunALu8t5r5rajhr++FZ3ttv4dgqEpNsayxWPj5Vk2veP8PdUj6BOnCOt8KvQzoTWh8EWR1WDmRliOYIowdNCy2goH0Q8Dr7T+tM/RHq3L2usWyYMTAJ17NYpO2VczYey3O3bPmFJ+NHldkcug66opHDMNQyHkGCiOTBDwrZjqE0Jl/bGzZt3G/2jcOskf4ST8TSZfxMAiNzOOP1ifjRfaN4XnVlJ39x8QdQeBHAisDbLcFt2uupHdRy+ojyYmLFSAuLxiBMzDUHSSR8IoN0d2wuGxnpCBcR1uW3AMZlcEQYG8NlOg+jTVe2GDozKJ4DX4ULv9DBmDW3G8EqwOVu/eR3is8M0Vdjzxt7QR2psq1YbD4kXC5vvbUDIcoV4y65gSYmdeW6rumlo3MVg7KDOJxBEIFk9UsJjUKBEFmIA1JNW3dh5zbLu0W8uRMi5VymQBmXrRzO+hG2toX8LtGzc/mBVuNbEAt1wEeQAePIbt0cO9MoN7+/6J5ufYTu2bloTct3FT60GB+IaR2f7VXhVzG9l1BcRGoJ9HbjeOcUf2P0yXEZ/SLkhCR1XBJ4CRHn7DQbDsge/kTKPS9WNBolvgNNTJ8aOSOGN+27/APRscsr/AJo1WAsBiQOMVbnkyDHdV+z1VkI3wSIK6gbxx3ax+E1st4BRqB7F/Ss9Io5Edn3FBl9eUfHjV15yzTw3AQD8K8ZgpiJPKY9wq1MSSQArCftN+tWjFdEXJ9mnAbPBElTryBHnWwbC+w3kf1rKbxtjWSeEkn3mof8AqDdnlV1hj5I85C58oGzDc2fey70AuGeSGTHhNcQiu9bf2qt2xdtJPziMk7gJETzPsrnmF6K2U1abh7d3kPjNermrlo8/FdbFrAXXY2wiekKSAILCCSddYABJPCr9qbNuJFx1C5idxHfrGgP6U7WYUAKoUDgAAPZXmOwy3bZVvVI38uRHdWZl0gTsrFDF2DbuHrqIO6SODDt5/wBaVdo7Nay5V5MbiSAD2jfNW2br4e7IIlW7wf1U00Y7DpjLQdEMgGCYADcVOsnX4Go37cvplGuS+xawAtKJJck/RWAPNpNEVx4Hq20XtYlj7dPZQm3bKsVMAgwYmPbWlF/f73UZxT7Hxyo3fxxO9/Aae6BVZxXKfd7qzgeNTUQanwSLcy4Mx5D2n21akloXrEaklgANw1LEAamsjXzB517iAwsW49VpLHXVuE+HcD2xTcScsldG/FK1uMxBUnRlOYTppI3b4g8jUVu66fv9aowdv5mG+kwZRpuHETuG/Ud3GthQA/v9ijroEeT2WWrx7+yKuCkny4/r315Yt6Sdw/cVvQgCT5b6GvBRp+TLsvqyO08ftN2US9J9n2n9Kx4FeuZ01La8sxPu99a7zctO01lyL9iieiHp4+j7TV52qYggjz/Wsao86Qec/uasZ1Xfv5f71NwTGUqL0vg7gPL9TWqyjGIXl9UD3UMzhjIgd371ojgFYaloUcP3pTRx7A8mj3o6/wDZbW/qqU8VZl/00dxrsCPosVg6xEEmPJqDdHL2UsV0NvEXsvGOu5Eg9j0axQzFNZJDydBrKnhpWmatjRb4/wCgPduMpknqudTAnMe08/f96ieGOeJOv73TVWNwYyFd4IM8P331lVzqCesOPMHc36jmDwipSwpu0KpuqCOIvgCEjvJ907zWNLbFtT5nSoYS2zNDQF4t+nbRC7ikUZVAPhMd/bWWcH0Wi/g+a8qARDN+/KlHaJz7RtTP8onnEud3lTApE1hweyGvbUAtsojCi5OjR84ykEaQZO48O+m9PjlJuvgXNOMErN+Hw6j1/AVgwTde9AIBvNAk8FQfCi21tk4m2JOS4o+jBRvCeq3nPZQzYLB1ZhorXbh15Zo3c9KaXp541UkdHPGe0wjYs6ZtRGgb98O+iOGxesNAPDk3dyPZ76y33BAWBA4V8GUjKw0PAiaFUDs03XYEz+o8K14RZ13HgYrIhyjrHMg+lvZe/mO3fznfWlrkJ1eMQRy51SNXbJSXwe37hJ5xpMCPZFZs3YPb+lRNyOXiINfBz9Q+39KspE+IqW9oC4sqZBoXdx6g6nwGvuobs/1bnfWYbvGtOTI0Qx402Eru3IHVAHfr7qwXtpM28z3/AKbqyvuPfXx+FQbcuzRFJdFWLGfWJI39o/pVvR/bPoLkNrbb1uzkw7R7q24b1KXn4d360+N8k4snkVNMO9JbUYkkbmRWkcd4nt9WsJcR21ox27D/AP8AOvvesdvcf3xpktCXRfbXXvqTW+/tr23u8RVtK5UyiiiCDs9lX4S+9tWCzDTIMRw1iOQjuJ768So3qLY3BFy4l3Mklj2DvnU9pJjdr4Vot2TMsQOzfUh6vgKjgvWpE7KcVFGgkdp7/wBKvstNZm9etdqjKfHSFuyVu6CsjSZ/T4Va12OOtY8P6vifeaid9Qf7N2dZv/8AVDEQPDSqDdDzp51jarj6tK1Q8VZ9dVR6sz+/KoDaV1O3v1r6zvNa7O6qQlQHBM1dFcVn9MeJuzA+0qfEGmzDqJAO8Sd+4xHjvpR6Kfzb/ev5RTHg9/gfhTzk+VD41cDRewvI691ZMRhTHJl3foewx7AeFFrO4Vmx/reA97UZN2KvgFi+cvVOh4Eajge4jce6smaDuI7RWm16z/fPuWsz7qzT7KI2KAFlmnjpB92+ljZ+Purj71y03oiFUQcxGVutBykFZPWgSJNbn4+Hvofsz/icT32/y0+JtW0LkjdJj7svbN24rrcIcldMpaBqNTnHKd1ZsIq5LhYDML98HmJuOwk7/VZTPIiqOjm5/vD3VPDfzsR/er/4bNFuUk+TslFJPSomLXb5fv40Q2fgpI19lDL/AK4pi2NuH3az9FWzScHz5UNuWDbY5QNd6Hc08RyPsPHnRl/jWdt/l76Yn0DnXOJTeN6N+9D7KpGJuDTK2mnGiOI/mJ3N+YVYaslQl2f/2Q=="/>
          <p:cNvSpPr>
            <a:spLocks noChangeAspect="1" noChangeArrowheads="1"/>
          </p:cNvSpPr>
          <p:nvPr/>
        </p:nvSpPr>
        <p:spPr bwMode="auto">
          <a:xfrm>
            <a:off x="63500" y="-779463"/>
            <a:ext cx="283845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data:image/jpeg;base64,/9j/4AAQSkZJRgABAQAAAQABAAD/2wCEAAkGBhQSERUUExQWFRUVGBgWGBcYGBcYHRocHh0aHB0cGh4ZHCYgGBokHBoaIS8gIycpLCwsGB4xNTAqNSYsLCkBCQoKDgwOGg8PGiwkHyQsLCwsLCwsKSksLCwsKSwsLCwsLCwsLCwsLCksLCwsLCwpLCwsKSksLCwsLCksLCwsLP/AABEIAKkBKgMBIgACEQEDEQH/xAAcAAACAwEBAQEAAAAAAAAAAAAFBgIDBAcBAAj/xABKEAACAQIDBAYFCgMGBQMFAAABAhEAAwQSIQUxQVEGImFxgZETMqGxwQcjQlJicoKy0fAUM+Ekc5KiwvE0Q4OjsxUWkxdTVGN0/8QAGQEAAwEBAQAAAAAAAAAAAAAAAQIDBAAF/8QAKBEAAgICAgEEAgIDAQAAAAAAAAECEQMhEjFBBBNRYRQiMpFCgbFx/9oADAMBAAIRAxEAPwBh2/8AKZdzPasoLeWVLk5m0MSvAad++kFL7PddnJZmIYsd5MGSeZ3a0Q26kYm72mfPWhuG/mHuHvrA232UQVtblkCCoO4fEVe0SI7JJC/pVCeqn3T7GNfO2o7xHnSHNjF0WGYW1ETrpu3EjfT9gbOUAE7xzB40gdDQQ6ncMzjhzNdAwtvNlM6Be7j3a/0q2NAkV4OxF5Bppnf/ABM5+ArJh7OUkHgX8B6V49hFbdkW5uluSKvsB/1NXmLT51vH3qa0doQtUVICorUxU6FPYrwipVFjXM4GbfH9nu/cNI2OX1f+r/47v6U9bc1w97+7f8ppHx+5fvXB5peqb6Y0Qr0JOt3+8tn89M9u6rquVgwmNCD9EgilXoTqbw+1Z9rMPjTDsbZX8NaKAyGuNcncZaTzoK6Q1FGwxl2faA3hbJ82VvdRnbjxZad3o7p/ymsGyLGbAooMfN2j27h+lbNviLZHNLm/ty+zWqroPkqsnS2OGY/5UH6Uk9MD88/ZbHtfN/qp4tWYuqu+PSvERxC0idJFDXruoHVUcohU5btZoeDvIu4XBi4wU7jH5gD7CaLY3oZcSyzMsZSsiRIzFQPDUjnWGyMhkOk/i7Oyt+H2u/ovXUgD6zZdOO7hPKs+TlytGiDjxoqtnr/hWiPydr/bV7n/ACmhdv1/wrRfoQhTFKwGf1uqsT6p+sQK0YyEhi6bW/nkP2VHtal3CsPSWdJ1tjlvBB3dvvpl6U3mZkJs3F1AlvR6790OaVkkXLH3re+dYeIHn+5p8y0JHsI4N8qWQJiTr755k0rues/f8aZcKvUsy30zIGh3n40sH1n7/jUK/VjMpwj6N3fFaDvaWXYycoBy8pE+J0ozgRv/AHxWhmKTr3h9lT8PiaWQSoPO62T5171xqEC9pBrVk0T7g95rxk0Pd8VpL3R1lC+kbXTXiYqwW3+svnV9tOon3T+Y1Zbt6/vtrrYLK9ngMeuTlJAY8hmWT5Guz7ExFoIFQrKrbQ5WDwPog/rA3k1xmynV/EBWzC4+5ZcG25XcYBMGPrDc3jXK4ytDaqmdO6cbX9Hhjl+myrMaa5iRr932iucDFd1Q2n0ju4jqPlhY0AG8AiRpoN5jtrKza1VN5Nsa+KpM19NrOXFafSUHn2fCl60Yud4+Ipm6eNN5G7GU+DE+5hS7i8G9v0dxgQrTvBEaSJ7xqKVE0jch6q97D2z8asIiJqm2/VB+03uU1K5cnXTypZKgeRk6MatA3+lYRO/ca6BhwVWCdcp3xvE8uFc96Kuf4gHSBc3jtHGnm5d6uadFDA+ZAHaKtDR0jf0fSFbvyz93T4V5tAfOeB/01Z0dtxYU780t5mo7QUZx3H3CtC/iKKd030H85+Wjz7waAbS6U4u08C4xETJyHiBxTtp02lb6vjSH0htQ5+6/vWpI5HydOMbwef8Apof9Fbtm9MsU1xVuOIJWfm0GhPdQ/ErNy5v9duP2jVIEXVjiEP8Anf8ASpqdugqhs2ptzNdOHWS7gwBG7KR2d/hVXSXY5tpaYKQkop36NkcEnUwDPwpa2k72tsoRALKIzTlkSpmO4+Yp26UbXuthlV7Pog11E1dWnUGVy8J49lK2raZRR1oDdArktd/6J8n/AK073F0X7wrn3yfP1rv3EPky10S6NB95fzAU+NfqTZh2Npgx/dW/yA1Z0lbd91h3y1saVm2U8YM9iR5Kw+FbNvqCEPGQP8VyyKp/iHyU4a7N65oeraJHbmdzHkBSJtvW7ePbc9jAfCnXBOMl1zGotJr2qpI1+/7aSMWZznmrHz1pfAfIEddDQlR1f3yoxiU0NCMMvUH74Vwwx2PW/Avwo70C/wCLT8Y/ymgOHbr/AIFpg6Bj+1r+P8powFkN/Sy3ItffHuNJ9ogXrY00ukeV1d/bTx0kWVtf3g/K1IOIMXxPC+ez/njz3eFPl6Ej2Fdj/wAu1xOdwT3M36Un3h1n7/iabNkrC2xui7d00+s/vpWxSwT974mo/wCI7M+B/T3rQrFHrXvuIPb/AEorgj8PetDLw617/pj2muoDLj9H7i+6vo6p7viKtYbvup+UV6R1T3fEVKtip7Ir6qfd/wBTVbbHuPuNeEaJ934mrUHuPuopWBvZSq6DvFWMssK9tjRfvVNx16fjse9g4IcxJ4zFXOdT31C2et4/GpNvNPjVWM2GflGw4GUidGjzUfEGlDaG1HeyqsHhiFkuCJUakCJ14ST9KKd+nTh7TGQIOYSYJgjdO/Q8O2lK4gOAzayBMSY6rkaDhoBWeKtJnLVk8G02hu0I8ZUfpV7VlwQAtJl65KqxG7Lod5+FaTdYxNvQfa/rTSVgoMdHLpFxvv241jfA0px2rdNuwwJ3wNY5kmCK55sjEMtwkgiDbOmoAB7+ynjFuMTcsIhkNdE7wQurGQfsgmnitUdLsctn7QsoEsG7b9KFUG3nXNMA+rM1DaPrjx/L/Slfpd0da/tHDkXMgdCpIAlSkt4yHGnZWzZWFu2s1u85uMrwGJJlSmkTrG+tQtGvHDqeIpE6VCHXtzj2KfhT7ifUNI3S4dZPvH8p/SonRM13V3+9PmAfjWfEaOp+yPY71pO8/gP/AG0NZcdvX7p9/wDWoR/kBdhrpbiLBuqriWfMqjSSD6w8dPKpbT2AbFqz82yTcsKxZsxz+kGb6TQJJPLU8TXOdsdJ7l/E3btoAojMEYvkKqOIgg6gFjHOsrdOMSVAZiyiCA1y8QCNQQDcgEaQeFPLs1QxtxuzoXQBuvd/uAf81v8AWum4gafjH5xX5gs9KsRJZLjWwREJoI5a6kaDQk1J+mGMj/ir3+M00bSoV4b3Z+iNmIThro4fOL3w94aVdthvm7caR6Ntx3C5YPnANfnC10qxYH/E3h+M9/xqz/3fi/8A8m94uaNtB9r7O8pdK4QnmzLxPqJk396jzpXvr633T7qUuhuKxeJcvdv3fQWiMwLRmdpIQSI1jM3YPtCm2/cENG8gicwMTpuCihYjjTBOJTTw+IoPg16go9/DHi06co5dtCUsFQF3fvtoo4KYY9f8A99MfQMf2ofj/KaV8M3X/ABTR0LuKmJUswA62pIHA0YCSHnbgkW/7we5q5ptm5lxDdmIneP/ALqnw01k866NtHbGGIE3rUqZA9Iu/Xkdd9c52qouX3IYGXVpB01Ns84iR7Kpk6FXYSwd0F0A1PpLwB8Tzpcxb6nvPvpnwFiWGpAW7egAa+swpIxGMChmb1d5Pd/vUK0ORfaVuyha42XdA3ljyUDUn3caXn6Rl7jBLRh8p6xAPVJ5SOND8Tde7ckqSxHVXflHAfveRPKL9lbOZL03IOZshAiQ0GOyBXSlUW14KRxxckpDithxbV7ihCwGVQQ0gACZB6ukbxxqt7g3TqYgc+6ihwly4qpcKCFJs7lJGVCVfL+Jsx04TIIoDZQviETjpA1Pb4zUo5H7Sm+xXhTyuK6NpugZBIkqIE6njpVs7+41h6VYJUsWrrAWsS5jIYXMCTrl0hQBy3trVGM2p6LDq0DMywNIn7UTyg+I51THPk+hMmHhuzd/GIirnYDUmOMdgGp8qtsYgXCHWSh3EqwB07QKWE2QzILl12BeSEGp725n3dm6mbBWcuHw1ssT1PSaECCZ00jT9KaUmpRS8/8AAKCabZTaMuRyMe2vjX2EX5xp+sa9y1SC7OCm1dnL/Cm6zFmIPHdp28ZFBsOouYUogOq3QBxnU+8igd/a11bYthzBksJ0kk75G+I1njWWzta7bXKpgamMoPrCDvHEAeVZodFnjaDeCLQwZYYZQQPsnLzOpEExprWxlaPV/wAtKmA2y9hciBCOGZQ0TvgndVi9Ij9K2p7iR+tNwYOA4bNxIDxJD5CWBgKACIjjOpnwp92FgvR4y0QshlfjOXQ6iJngOG/z5LsnHK10wAoyR6wIBYiJ0ECQB3xzrrGzMYoxFguQAQUk6atAA8WgeNUxquxJqgb00x1yzigUnqX7bkg69fKp4/VKD8IohsHGNed2udZlZCCSJEoUI0PZ7a2bY2XYv37pac1t7KMAdIiy+umhhjuPAVp2rs21YuKEAX0xAgniCScs9nAdtd7cou7DyTVHvpS1o5hBlh4BiAfEa0ndMB6h+2PytTeEi0R2GlLph6g7GU+8UUSRgDflt/8AjSgnTLaHorKx6z50H/b/AF9tF0Oi9qJ7o+Fc96QbT/iMQYMonVXlpMn3nxFSWnY0I8pUYC2S2FGrNqf32moXrUadgIPYQCPfUy6zMmrmEqpB4FfIn4EUE6VnqcPAKttCxXwNav4Also3n1QOJ+r3ngOJ03kVmdSvCrpp7RnlFrTJZq37D2PcxV9LNv1nO87lUas7fZUa+zjQwCu7/J90Q/gbNtrgHp8SCbgO9FEFbYPAgSW5tA+jr1E5TpHtvAphlTD2QMtoESQDmbRWZt4JLKzfiA4CvnZiCDlgg7lUcDyFe3r+fEOYiWOngBHsqx7Zg6cDvI5HkZ9lSk9k4gp7Ef7CgeHEqCee/wA6Y2ttxiOyaA4ReqvnRQzJYO0FcwBqonz176e+gz/PEHXMDv4QBSPY9c/dHvp56DofTifqt7gKpDTJSG7aqR6ONJeNNPotXN+knVxh+0FIHaGZfPQV0/G2ZymYytmPkR8a4f016alMfdRbZi0fRZmJgt6xjgok7uMTxqk+hUMuFcvdCk6Z3cgcAWLannqo17SJrmvSjGxFtYJJzEePVGnNtfwim3BdLsOq+kNwZVzkoT85wgAceQjTupCwWbEXy53ST5bh3AaVG6RSK3sJ7Dw8K1xhLkjXs7PKO4dtTsnM8jSLpbfyA3f4qse6FtORplCx7YqGwct0qp0PpiRBIM7tSpEet/lpppLC0dBv3Uxg2ntQLiSUykqVCrE+qqwdRB9u7lvC3NpMbmdAwYb2nUjWe49u+iG2YfDLfGUOl3JmUvDJuU9b1mjUsNN450H9JuCiWbQAakzurJl5QSi+qNGKEG+S7C/SZRi7+HCHPCgZCDq+kmeUAT92h20bLteb0qxcQdWzEZuIKkjVTvHPd2U59FdnKiyJe6eq7qpYWxxRCBE824nTcNR3yibWsXFw4w8elBDKzSCtsdVmMaZGKwQY1UEA0uJv5Dkim+hfW7kz+kzNcVSWIylFBB6qw06EEExvnhW62xY27Ntma6bYCABiwygCZyxEnhO40NvXXxNxsvV9M4t6qsZI3jqyCesd/Gi/QzGW1xbYi/dKFbQSzkQTLETMKRoAdTr1t+k1s92Kf2ZnidGhsAbFzIzFnAzMSGXUg6ANBgaanfVS7hW3bOOS7iLj28+TKFGeMxhYkx2/CsQNVgkLIUEQs0ak6k79w1JMAmAK1DDeltgIhD6lUDMSRm10bf606R3GaF3Nm4n0jKUdgrFcwtmDBjMsru0mi2z2YKUVQrAHXmBMrqp4TupIRSVMpkyNvR5e2WrYf0gz/N7yVQBgSNxHqwJMEsTru4jV2VdNk3hbb0KmGuR1Qe0/HdqOYp26I4XMjsgCkqLa67wCxIMRBIY6iDDbgBT3gcLYtoFBS2gBm1oNdJEbmBjtEEitMsSqyazVo5TsZ4KBHYKFDxlmSTLGBOkGO4TpuDLsvGO120qXFKK2ZS2jwYyjVQDDaAggxlkc9O0tkWYPo7IUgkg28wG+YhRljsFD8Ngrqm26WjnzazpqTq3ra6cNBovbUop3TOc72btrW8T6W/eTEFfT2/nLQjVrVsCCwYjVQddDPCp7O2hfx17CXWvJlsqLj5swJMkDLvklGMkRyo6+xr15lMi2yr1bhLkK0bxAGYjQeHKsrbIxiYl3GJw91SqrmdHLCIO7PMgj20JKW+Jya8jNn6h7jSp0t/lH8B/zijWoyK7Fi2hKqQohSxIGg+juob0ww6phmnOWIMeqACrLv3yJ7eBpOLEQh9Ituejw8DR2X0amd+rEnsMNHlSWFyIAN5391bNtY70t/wCzaBURxMkknnvjuC0Ju3Mxkjfu7qRxvRqxfquRrV+33fEVettTbP2XB/xAj3qPOhiePtrbgDIurztkjjqhD+4HzocDSsl+D421jf7f1FbRjlbS+vpfthglzxaCtz8ak/aFC89eh6Ti0O5Rl4HLoSNnWsUt67fPUE20uWysXJEMxUshC6kdYawY0rrWG21hrr2PR4m24U3ZIdTAO6Y76/O6sKnA5ecVzm0K8EZ7s7Qtr586QpY6wY1E+NEGRIMMSYaIAA0VjzPLsrh1rFMvqll+6xX3Vtt9IMQu6/fH/Vc+80jnZy9Kl0zqt2xHL9xQHAW4RTShb6XYsf8APY94RvzKauTpdiBp83/8Vr/SBXKdHfit9MZbbfOH7vxrovQy386TyX4LXG7XSi5MlLRMR6rj3XKcehvTDG3b4t4ezadiNSQ4VF+s5zHKNO87hNPDKnJJEsnpZRi22jsN8nQDifgTXL+lmyrX8bctuilcVYDkEfTtt6NiOTFGt6jX5vsrp6KYUkiRvgRJiDAJMCuXfKRjRbx2GedLWQP2Jda4jz3Bp/DWnJuLMeN1IRsT8nSZ4W7cCywIKhoA5NIkeFQwOHW0gC8d556Dy305bdLJDbokEdvD3EfhFc7xO1WQARIyyfMr8KyxlzVmhwp0axcU23VjE5eB4eEVLYVlLVxnBzBQzk7o0nhw09tAm2mp3pvPbp+9KY9j4rDrZe8SYVCHXIT1i0LGokEsvHSDodAeyyfGkCEN2zTiMabyi362YSQI1OuZgPA9m8zrQrAK6XgtvNLdVSUmQ2hy6ROsSCD51O7t70WIRhczhQ2UsrICGZwSTbKkSZMeER1as6PdJfQXVdCpKqR1pIBGuYCNMokgDlxAiuyXNKww/W6H3bW2xgUtYRRDIk3GBnrNvEKfqjTePVncQUTaK+kZmQKMxEjrSQoABMyCZ7fgBj2vtBMTca4pU3GgsQ7MW01LEqvWgAV7s5bTlVbEuhJA0t6CTAljfAA7TTSUewRckwjggVZTBhZaJ3lUuERy4VVgQ6AAWyBkUNBGugMQOTe6mbD9ELanq4+2/VdNxuRmRkkZGbUZppcxeHvW7jIpZwrFQ2UDNB3wRInkaSGNNhlkZrw90EMRI03HfwqfpqwYe8/WUkaEg7jr3irC1bIaWyD27GfC4F3tzibllLsmRbIiOHrSZqtejdr0mf0rTEdVXPtgCiiWTMJAg693ECrhbK6sQq6zO72/vStqxryzNyfwYdl7FtWZCC42ZpOixPLeY8qK2L8GAgHEklu76q0MvdJMLZktirKtxAcN5BaEY35TcCo6r3HI+pbJH/cK6fpTNQR2xzFxQQSEAPHJOum/NMb4rUuIMaFp7OqN3YBpXJ8V8rqT1MOzf3jhR3wgPDtrBivljxraWxZtD7KZj/nJHsqUnHwMr8nZxaJPEk7518p41Vi7/owM5jkN5juHh2GuC3+mmOxDBXxV2CdytkEcdLcU+7Mw3obaoNGOrkySWO+WPrEbt/CozyV0Oojk+0ULWgrMxZogI2gIKy2mmpA1PGhPyn7RW1gyxPWcm2o03sCSTBO4D2AVnt3D6S1FxVRetc0YliCCqiB6qwCSTqxj6NLfyqYLEXGtXQqnCWxAZIOVjqxuADqyQADu6u+TFJytbGrwc+bRQOLamohDU2Yk18qnkaka9Hgs8zWvZgC3rZO4sFPc3VPsJrOLZ5VbbsE9lI5UUSXwQuYXKSDoVJB8NKgts8KK7RshrrPmjPDx94Bj7SazkIN5k+NI8laKqF7M62iK0W0HHU+NWi8m4KSeX6VstbOxDj5vDXCOZUgeZgVGUm+y8YxWzBcXiN1TSxPCK32uiWMuHUKneZ/LNGNn/JzcY/OXo7AP6/CkbSXYPcTfQvjBdw7SaruWlGuYV0b/AOn2CtLN66SeTPl9gg1s6H4fCLi8QLNtGCWLLoSuYhvSXQ2UsJEjJqOQqcHy+R55lFaOe7J2JfvfyrTsCdbmRsi6gamIJkgBQZnlTt0af+Gsk2pDhSzFkBa4xFyCSRuXLoBpu0EmuiYnEzbLH6OVtfskNHsrnXR/odirTekxGLKoDpbAS+YBMS11WVPANvNVjxfkx5Jyn2fY7GF+stk22LNmytcM6KdxHVWSYG7fQXaiZ0ZGEFkIggjnB86Ytu2bRgWEyhSM3WOsgx6zR9E7gN+6l3ELDgHTQ8iOPL96Vo52qM7hTVjPhD/F4O0xOt60snlcHVY+FxT4TXLNqAgEEEEQpHEHMSR4SfKunfJnF2xibMycPc9Io/8A13JJH+JHP4h4LHyjbIFrErck5b5VpAnrrod5ESMjfiPKkUeL+ivJNX5QsWNmOBme2SpBgZgpJ4GN5jlRrY+zi+EIbRXZSx+wrMz+Pzcd9Ra691ylrKcqqpSCQSo3yYk7gY+rv41LZO0rnpDgLkp6XMLWaD6O46lR3oxgdmhgwZR8prRmeeS0D3si/luEQirde4VG5RdJCj7TNdVAPtDgKpvBbZIKw+RidNFVkKquhksc+Yk6xl7aJdG8WLeFvZkLBWzhSJGZApRW7PSFZHGl12J9IzMSxIzE6kktmJPaYp4918F4tyl9IrIFTw+ELnKok+FQXsPnX2b9j/en2X09nxjmfOmHohizbTEOCc2RVGpgTnJMfhFLJ/e+juxHy4XEnsA/yt+tdO1H+v8Ap0EnLo3bN9VTzUE/vzrQz6n+tZsO0BR2fE1aFnXnV02kYfIuY7prjnJVsTcEEghSE3afQAoNfxLOZdmY/aYt7619I8P6PF4hPq3rgHdmMeyh8Votmc9FeTXuWpL4UDjwH96V9NWLZZtFBP3QT7hWnDbAvOQPRsJIGsA68gTJoNoKi2Hug2zQzm825II7Tw9onwFOzXYBI3nQTzP6b6x7K2P6C0FJlpk5dw4BRzjdPGp3bmsbwuneTvPgIHiazTkWSNNto49n+/D3Vl210ofDqq2yDcuGCCAwCGZ6p6rTugyNatVhEk6AEkz6oG88xAoFsCyuNxjXbhAtWwTrAEblXrc517AaVOgxVsXMTi7bKItxdLGcsBI7FAgGfqwNDpqDU7Gy8Rc/l2Lh7crR5nSuqYXF4GyNGtiOFsE/+MV5f6ZYZfVt3GjiQqD2kn2UP2l1EtyS8iDg+gWNufRVO9l/0z7qOYP5JLpg3LoHYoJ/NFFr/wAob/QtoneWf3ZRQ3EdL8Q3/MI+6FX4E+2u9vK/oPuI3bL+T2y73EvMxOHYW9DGZfWUxB1ysONGF2Bs3D+sbYjgWBPkST7KR7mMdxcLEscyMSxJmQV1nf6i+dZDePd3aV0sF7bD7jHzZnSrCohmzkYMQFRd68DJyjWqsf8AKADpbsgdrN8FHxpFIPOO3/fdVuD2Vcu6pOX65lV8OLeAjtqbwY1tjpzfQSxXSe6STmVZ5KB+YmslvG377ZVa5cPJMx8wNAO+juz+iFoAFx6VubdVfAAkt5mmLDWAgyghfsqAoHgKR5Ix6Q/tvyxd2f0KvPrddbQ5SHbyU5f83hU9k2xhNqPbR2ZThwJaAfXtk7u80z5smpJ8h+/OlDauJjals/WS6JjfCq3vFIsrm6HWNLbHi9jc1pjmEurjII0gFdRMySJ3bo7xBtoHqnSCNd/KeO/Tlz7KDWr8t3jSOYOvDhI86uwrKLSsTq4UkfhAnyUCpzSbpIKg0jLthwzNG85COWnpQZ819tCX2azZSIJ6wjMAdZ15RoOPGrOkO1ChVrYBmFZd8ASQd3afZWW3fxBKNmtWrbAMWuMgUDnO890TVsdR0zPmTbsIfJ5ffCbXtJcUqMVbu2oMjrKc69/qx+Omf5Qdhh8HdAhWwh9IpMxCDMup+sjFNNJy8ornnSLbyKbF+0xdsJiEcPqA30iFU6heoNTrv0rsm29m28S9gsxNm4yEgEw5SblkNG9Sd44wuvA7sdTiY5XFn5yxDpIXMynn6yk8yBqNe+i20Qot2lzEXArFXBJ1GUqp3ESdQeB4Qxj35Rdgfwm0ntgRbdvSW/uud34WDL3KKzY/FhyUK6JkAYROhOuu8EyPCpZFwkqCouUaQVwga+G6iIHuela2S4lisaNvCqCCZ1JuRrlNLmPVlLh9G9JlMbuqCIHZ1tOyKZdiSb2eVg2mVeqA0nrgMQSDEMAd+sd0emmzLdu0lzU3Lt1jIBCkZVLE5mMtOTcFHrb9KhCUXOr2xsUZ4r5L7FNSNalavKJzKHkQNSIPOoC5Usw4itPtFPyE/BQKObNQfwV0kwGfL2kwsAdpn30IdF7vCrDdOWwk6By/iSNfJR50s4XopDMkm/oPK0eQ90/GtdpuqO4UMF3SrBjDyHt/WhK+jMnYL6eWI2he+1kf/Eik+2aBAU0/KHZAxNtgPXsoT3hnU+4Urit7WzMuiy0wG9QdeM/AifGieFt8dAOxVHwmhmgQ78wKxyjWfHd7a223hRWXM34NWBLyaXxrZsoZgOe8/wC3Zvo7g8aiXbZAg5TPWLhgdM6k7hvBBEilUN1xWi7ZkSNCNR31OMlHTKSTltHQNobQNu3mUSSQqDmx3d44/wC9V4bDNAk6ganmTvPn4UtdHukwDhL+sCFP1ecdh4jmKdUdGXMGGXfmndQknZJdaAPSe/ksMp0a6cgHNdC3sgfipLbFujCIKjlz4kHn+lEdo7VGIvFyxW36tsHgOB7zqx7SKyX9mOuogjfI1n9atGALro3YLbAfRif3zH6URS2CJ39s0ntaE6aH97q1YXa72zDT3xv7xxqik0HUhnmK+JPPyrLY2krjSPh/TxqV3EkaAx3UfcQ3Brs12RqwP0rbeaw49itWG7jQNQJqGAxXz1sndnAY9jdQ+EMayenyXVBGtthI7VO72VmnNvo0Y0vI17E6PNcOa4AY4H1E8PpN+9N9OS2AgAHdJ+A3D961h2biV9GpWCrSwPMcP32Grb2KgRy1ntM/vwrzv2m9mpuughYtcSZ76r9GpuMxJzAAKAAQQQRv4EdYnju4CaHW8QxktpJ86sXFkEkRPE9/sG7jXKDTFa5I37RUwI3z4RrrSD0gx4O0sOAdzup/EFApovbREbwTO4cO/SPKlra+GWfTleuty0wOojroDAiN3E60+NRjKjpXxGQucwYHUzu4cR7BVHpmeVVdEAmGAOsxE6cD9IVO40AaHcBpzijnQnZ+e7eMSYSBBI9a7v1HCKthjykgZ5cYNiqtpPSPmzIeoNS9uNCdWHV4zqaqu4CVU5m9VRplIMADeQeHHXWdKcNoYX5+8JAMo2ggQUC6eKGlu0pKjTq6jNPIkcB2U+aDi/7M+Oakhb2rgJsuqqIBzQNfoneeJ07B2V1f5PtoHF7GswZu2V9GPv2T1OI1KBOP0qQ7t5ATEEHLvJG7NO8id49lR+S7pA+DbE2oJW04uFfsk+jc+BFnz76Pp8nDk5Ay4+TVeRs+VvY6YjC4fGLA9GVYk6dS4VEawZD5Du+tXM+kGBe2/pZGRxbAysJELG7gdGroHSPpTau2RgrRBzYlWECItEelgidCtwxGnq7uJROl92/ZxdxBDo9xyq5VIMw0RwiaOScZZElvXz9gjBxjvWxg6GXsygtJ3jMdY4EAzpvrF8qiPevW7aerh7aqFAIGZxmYjTXco8Ks6HbTdLim5YAQHcc6CPHQeVEekm0v4kwhVcrPIXTKWyFRMCRAX/EeZrz8VYsspXs0Tg5pWtHMxsa/wDe0/CpHZuIH0Z8KbV2STqG8zWuzsRok5CBwMz476svWSEfpYHP3zgwykedfO5zroYA+FPeJ2I7KwFpQSpA60gEiBwq49HQqqCBuAIZSOHCRVPyvNCfjqqTEq3jV4+41d/GJz99N3/tRGGiAdxI8ju91ff8AsVe3/F/Sh+TF9pir07XkE/KVhyBhm5C6nkVYfmNIuaunfKdhv7IjcVvDXsZG+KiuXZq9iemedF2jZbUsjwQAozEExMEDTm2u7lNTVzl0GgG//ar7GFHoQToXDBR9beC3csRMak6aqY29GNp5SbFz1W0E8CeHc3v76zTem6LwdAM4nWd8dlEsPfzCvOkOyTYeRORt3CD9XShli6VMj2T76WUVONoaORxewvewgcabxxqn/wBRuqptlyFIgidD+hqeGxG4ir8Vhw4qUZcXUuirhy2jTi9gEW0zEKxUNqQPW190Vmw1p7YINxcm+NSAewmIr3Z5C9UoW4BgCWXsYcuRFbL2AZ1hwqj7RE+W+i58dXo5QvxsxrZs3GgEFuwmT5nWo4sKg0Qd5Mn319b6PAb7nkI9premGTiS0ePu310skfFseOOT7pAJ3ctmU6xuge4DWiuCt3HH8sg+zy3jfRK06L9H2Vo/jp3KPGlbc/FFYpQ82Zk2OWgaLpqZmO4AE1uu7CtNce7cJJuMWIXqiSZ0zE6T2VD+JY8Y7tK8F/fx99BRpVYzl5oNdH7ttFui2vVSCJJaWJYE8gNOA1iti3s0xvPGljYjGGE8TP8AibzNHEYRv+FRdRk2x4vRe+MVREyZ3cPE7z7uysmIxLtGunALu8t5r5rajhr++FZ3ttv4dgqEpNsayxWPj5Vk2veP8PdUj6BOnCOt8KvQzoTWh8EWR1WDmRliOYIowdNCy2goH0Q8Dr7T+tM/RHq3L2usWyYMTAJ17NYpO2VczYey3O3bPmFJ+NHldkcug66opHDMNQyHkGCiOTBDwrZjqE0Jl/bGzZt3G/2jcOskf4ST8TSZfxMAiNzOOP1ifjRfaN4XnVlJ39x8QdQeBHAisDbLcFt2uupHdRy+ojyYmLFSAuLxiBMzDUHSSR8IoN0d2wuGxnpCBcR1uW3AMZlcEQYG8NlOg+jTVe2GDozKJ4DX4ULv9DBmDW3G8EqwOVu/eR3is8M0Vdjzxt7QR2psq1YbD4kXC5vvbUDIcoV4y65gSYmdeW6rumlo3MVg7KDOJxBEIFk9UsJjUKBEFmIA1JNW3dh5zbLu0W8uRMi5VymQBmXrRzO+hG2toX8LtGzc/mBVuNbEAt1wEeQAePIbt0cO9MoN7+/6J5ufYTu2bloTct3FT60GB+IaR2f7VXhVzG9l1BcRGoJ9HbjeOcUf2P0yXEZ/SLkhCR1XBJ4CRHn7DQbDsge/kTKPS9WNBolvgNNTJ8aOSOGN+27/APRscsr/AJo1WAsBiQOMVbnkyDHdV+z1VkI3wSIK6gbxx3ax+E1st4BRqB7F/Ss9Io5Edn3FBl9eUfHjV15yzTw3AQD8K8ZgpiJPKY9wq1MSSQArCftN+tWjFdEXJ9mnAbPBElTryBHnWwbC+w3kf1rKbxtjWSeEkn3mof8AqDdnlV1hj5I85C58oGzDc2fey70AuGeSGTHhNcQiu9bf2qt2xdtJPziMk7gJETzPsrnmF6K2U1abh7d3kPjNermrlo8/FdbFrAXXY2wiekKSAILCCSddYABJPCr9qbNuJFx1C5idxHfrGgP6U7WYUAKoUDgAAPZXmOwy3bZVvVI38uRHdWZl0gTsrFDF2DbuHrqIO6SODDt5/wBaVdo7Nay5V5MbiSAD2jfNW2br4e7IIlW7wf1U00Y7DpjLQdEMgGCYADcVOsnX4Go37cvplGuS+xawAtKJJck/RWAPNpNEVx4Hq20XtYlj7dPZQm3bKsVMAgwYmPbWlF/f73UZxT7Hxyo3fxxO9/Aae6BVZxXKfd7qzgeNTUQanwSLcy4Mx5D2n21akloXrEaklgANw1LEAamsjXzB517iAwsW49VpLHXVuE+HcD2xTcScsldG/FK1uMxBUnRlOYTppI3b4g8jUVu66fv9aowdv5mG+kwZRpuHETuG/Ud3GthQA/v9ijroEeT2WWrx7+yKuCkny4/r315Yt6Sdw/cVvQgCT5b6GvBRp+TLsvqyO08ftN2US9J9n2n9Kx4FeuZ01La8sxPu99a7zctO01lyL9iieiHp4+j7TV52qYggjz/Wsao86Qec/uasZ1Xfv5f71NwTGUqL0vg7gPL9TWqyjGIXl9UD3UMzhjIgd371ojgFYaloUcP3pTRx7A8mj3o6/wDZbW/qqU8VZl/00dxrsCPosVg6xEEmPJqDdHL2UsV0NvEXsvGOu5Eg9j0axQzFNZJDydBrKnhpWmatjRb4/wCgPduMpknqudTAnMe08/f96ieGOeJOv73TVWNwYyFd4IM8P331lVzqCesOPMHc36jmDwipSwpu0KpuqCOIvgCEjvJ907zWNLbFtT5nSoYS2zNDQF4t+nbRC7ikUZVAPhMd/bWWcH0Wi/g+a8qARDN+/KlHaJz7RtTP8onnEud3lTApE1hweyGvbUAtsojCi5OjR84ykEaQZO48O+m9PjlJuvgXNOMErN+Hw6j1/AVgwTde9AIBvNAk8FQfCi21tk4m2JOS4o+jBRvCeq3nPZQzYLB1ZhorXbh15Zo3c9KaXp541UkdHPGe0wjYs6ZtRGgb98O+iOGxesNAPDk3dyPZ76y33BAWBA4V8GUjKw0PAiaFUDs03XYEz+o8K14RZ13HgYrIhyjrHMg+lvZe/mO3fznfWlrkJ1eMQRy51SNXbJSXwe37hJ5xpMCPZFZs3YPb+lRNyOXiINfBz9Q+39KspE+IqW9oC4sqZBoXdx6g6nwGvuobs/1bnfWYbvGtOTI0Qx402Eru3IHVAHfr7qwXtpM28z3/AKbqyvuPfXx+FQbcuzRFJdFWLGfWJI39o/pVvR/bPoLkNrbb1uzkw7R7q24b1KXn4d360+N8k4snkVNMO9JbUYkkbmRWkcd4nt9WsJcR21ox27D/AP8AOvvesdvcf3xpktCXRfbXXvqTW+/tr23u8RVtK5UyiiiCDs9lX4S+9tWCzDTIMRw1iOQjuJ768So3qLY3BFy4l3Mklj2DvnU9pJjdr4Vot2TMsQOzfUh6vgKjgvWpE7KcVFGgkdp7/wBKvstNZm9etdqjKfHSFuyVu6CsjSZ/T4Va12OOtY8P6vifeaid9Qf7N2dZv/8AVDEQPDSqDdDzp51jarj6tK1Q8VZ9dVR6sz+/KoDaV1O3v1r6zvNa7O6qQlQHBM1dFcVn9MeJuzA+0qfEGmzDqJAO8Sd+4xHjvpR6Kfzb/ev5RTHg9/gfhTzk+VD41cDRewvI691ZMRhTHJl3foewx7AeFFrO4Vmx/reA97UZN2KvgFi+cvVOh4Eajge4jce6smaDuI7RWm16z/fPuWsz7qzT7KI2KAFlmnjpB92+ljZ+Purj71y03oiFUQcxGVutBykFZPWgSJNbn4+Hvofsz/icT32/y0+JtW0LkjdJj7svbN24rrcIcldMpaBqNTnHKd1ZsIq5LhYDML98HmJuOwk7/VZTPIiqOjm5/vD3VPDfzsR/er/4bNFuUk+TslFJPSomLXb5fv40Q2fgpI19lDL/AK4pi2NuH3az9FWzScHz5UNuWDbY5QNd6Hc08RyPsPHnRl/jWdt/l76Yn0DnXOJTeN6N+9D7KpGJuDTK2mnGiOI/mJ3N+YVYaslQl2f/2Q=="/>
          <p:cNvSpPr>
            <a:spLocks noChangeAspect="1" noChangeArrowheads="1"/>
          </p:cNvSpPr>
          <p:nvPr/>
        </p:nvSpPr>
        <p:spPr bwMode="auto">
          <a:xfrm>
            <a:off x="63500" y="-627063"/>
            <a:ext cx="2266950" cy="12858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inside 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533400"/>
            <a:ext cx="2956019" cy="1676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853396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Adulte-15,00 Euros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Réduit-11,00 Euros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Bout 'Chou </a:t>
            </a:r>
            <a:r>
              <a:rPr lang="en-US" dirty="0" smtClean="0"/>
              <a:t>(4-6 ans)-2,50 Euros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8305800" cy="900332"/>
          </a:xfrm>
        </p:spPr>
        <p:txBody>
          <a:bodyPr/>
          <a:lstStyle/>
          <a:p>
            <a:r>
              <a:rPr lang="en-US" dirty="0" smtClean="0"/>
              <a:t>Entre  fees</a:t>
            </a:r>
            <a:endParaRPr lang="en-US" dirty="0"/>
          </a:p>
        </p:txBody>
      </p:sp>
      <p:pic>
        <p:nvPicPr>
          <p:cNvPr id="4" name="Picture 3" descr="duke of valenc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609600"/>
            <a:ext cx="3733800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eur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3886200"/>
            <a:ext cx="1447800" cy="1447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777196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March 20</a:t>
            </a:r>
            <a:r>
              <a:rPr lang="en-US" baseline="30000" dirty="0" smtClean="0"/>
              <a:t>th</a:t>
            </a:r>
            <a:r>
              <a:rPr lang="en-US" dirty="0" smtClean="0"/>
              <a:t>-April 30</a:t>
            </a:r>
            <a:r>
              <a:rPr lang="en-US" baseline="30000" dirty="0" smtClean="0"/>
              <a:t>th</a:t>
            </a:r>
            <a:r>
              <a:rPr lang="en-US" dirty="0" smtClean="0"/>
              <a:t>  Time-10:30 am to  6:00 pm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May 1</a:t>
            </a:r>
            <a:r>
              <a:rPr lang="en-US" baseline="30000" dirty="0" smtClean="0"/>
              <a:t>st</a:t>
            </a:r>
            <a:r>
              <a:rPr lang="en-US" dirty="0" smtClean="0"/>
              <a:t>-31</a:t>
            </a:r>
            <a:r>
              <a:rPr lang="en-US" baseline="30000" dirty="0" smtClean="0"/>
              <a:t>st</a:t>
            </a:r>
            <a:r>
              <a:rPr lang="en-US" dirty="0" smtClean="0"/>
              <a:t> Time-10:00 am to 6:00 pm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June 1</a:t>
            </a:r>
            <a:r>
              <a:rPr lang="en-US" baseline="30000" dirty="0" smtClean="0"/>
              <a:t>st</a:t>
            </a:r>
            <a:r>
              <a:rPr lang="en-US" dirty="0" smtClean="0"/>
              <a:t>-August 31</a:t>
            </a:r>
            <a:r>
              <a:rPr lang="en-US" baseline="30000" dirty="0" smtClean="0"/>
              <a:t>st</a:t>
            </a:r>
            <a:r>
              <a:rPr lang="en-US" dirty="0" smtClean="0"/>
              <a:t> Time-9:30 am to 7:00 pm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September 1</a:t>
            </a:r>
            <a:r>
              <a:rPr lang="en-US" baseline="30000" dirty="0" smtClean="0"/>
              <a:t>st</a:t>
            </a:r>
            <a:r>
              <a:rPr lang="en-US" dirty="0" smtClean="0"/>
              <a:t>-31</a:t>
            </a:r>
            <a:r>
              <a:rPr lang="en-US" baseline="30000" dirty="0" smtClean="0"/>
              <a:t>st</a:t>
            </a:r>
            <a:r>
              <a:rPr lang="en-US" dirty="0" smtClean="0"/>
              <a:t> Time-9:30 am to 7:00 pm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September 1</a:t>
            </a:r>
            <a:r>
              <a:rPr lang="en-US" baseline="30000" dirty="0" smtClean="0"/>
              <a:t>st</a:t>
            </a:r>
            <a:r>
              <a:rPr lang="en-US" dirty="0" smtClean="0"/>
              <a:t>-30</a:t>
            </a:r>
            <a:r>
              <a:rPr lang="en-US" baseline="30000" dirty="0" smtClean="0"/>
              <a:t>th</a:t>
            </a:r>
            <a:r>
              <a:rPr lang="en-US" dirty="0" smtClean="0"/>
              <a:t> Time-10:00 am to 6:00 pm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2438400"/>
            <a:ext cx="8305800" cy="976532"/>
          </a:xfrm>
        </p:spPr>
        <p:txBody>
          <a:bodyPr/>
          <a:lstStyle/>
          <a:p>
            <a:r>
              <a:rPr lang="en-US" dirty="0" smtClean="0"/>
              <a:t>Opening Hours</a:t>
            </a:r>
            <a:endParaRPr lang="en-US" dirty="0"/>
          </a:p>
        </p:txBody>
      </p:sp>
      <p:pic>
        <p:nvPicPr>
          <p:cNvPr id="4" name="Picture 3" descr="look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609600"/>
            <a:ext cx="2619375" cy="17430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2 Rue Blois, 36600 Valençay, France</a:t>
            </a:r>
            <a:endParaRPr lang="en-US" dirty="0"/>
          </a:p>
        </p:txBody>
      </p:sp>
      <p:pic>
        <p:nvPicPr>
          <p:cNvPr id="1028" name="Picture 4" descr="http://valdeloire.franceguide.com/portals/4/GrandsSitesValdeLoire/images/infos_pratiques/Valencay_goog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524000"/>
            <a:ext cx="5105400" cy="46799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217</TotalTime>
  <Words>150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Chậteau de Valençay</vt:lpstr>
      <vt:lpstr>History of the building </vt:lpstr>
      <vt:lpstr>         More facts</vt:lpstr>
      <vt:lpstr>Inside of the Château</vt:lpstr>
      <vt:lpstr>Entre  fees</vt:lpstr>
      <vt:lpstr>Opening Hours</vt:lpstr>
      <vt:lpstr>2 Rue Blois, 36600 Valençay, France</vt:lpstr>
    </vt:vector>
  </TitlesOfParts>
  <Company>Clayton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Chậteau de Valencay</dc:title>
  <dc:creator>s1312399</dc:creator>
  <cp:lastModifiedBy>s1312399</cp:lastModifiedBy>
  <cp:revision>22</cp:revision>
  <dcterms:created xsi:type="dcterms:W3CDTF">2011-11-17T12:57:14Z</dcterms:created>
  <dcterms:modified xsi:type="dcterms:W3CDTF">2011-11-21T15:47:56Z</dcterms:modified>
</cp:coreProperties>
</file>